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6"/>
  </p:notesMasterIdLst>
  <p:sldIdLst>
    <p:sldId id="256" r:id="rId4"/>
    <p:sldId id="258" r:id="rId5"/>
    <p:sldId id="405" r:id="rId7"/>
    <p:sldId id="466" r:id="rId8"/>
    <p:sldId id="467" r:id="rId9"/>
    <p:sldId id="468" r:id="rId10"/>
    <p:sldId id="469" r:id="rId11"/>
    <p:sldId id="470" r:id="rId12"/>
    <p:sldId id="471" r:id="rId13"/>
    <p:sldId id="472" r:id="rId14"/>
    <p:sldId id="473" r:id="rId15"/>
    <p:sldId id="644" r:id="rId16"/>
    <p:sldId id="474" r:id="rId17"/>
    <p:sldId id="475" r:id="rId18"/>
    <p:sldId id="476" r:id="rId19"/>
    <p:sldId id="477" r:id="rId20"/>
    <p:sldId id="690" r:id="rId21"/>
    <p:sldId id="478" r:id="rId22"/>
    <p:sldId id="479" r:id="rId23"/>
    <p:sldId id="481" r:id="rId24"/>
    <p:sldId id="480" r:id="rId25"/>
    <p:sldId id="604" r:id="rId26"/>
    <p:sldId id="691" r:id="rId27"/>
    <p:sldId id="543" r:id="rId28"/>
    <p:sldId id="692" r:id="rId29"/>
    <p:sldId id="257" r:id="rId30"/>
  </p:sldIdLst>
  <p:sldSz cx="9144000" cy="5144135" type="screen16x9"/>
  <p:notesSz cx="6858000" cy="9144000"/>
  <p:defaultTextStyle>
    <a:defPPr>
      <a:defRPr lang="ko-KR"/>
    </a:defPPr>
    <a:lvl1pPr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6pPr>
    <a:lvl7pPr marL="27432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7pPr>
    <a:lvl8pPr marL="32004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8pPr>
    <a:lvl9pPr marL="3657600" algn="l" defTabSz="914400" rtl="0" eaLnBrk="1" latinLnBrk="0" hangingPunct="1">
      <a:defRPr kumimoji="1" kern="1200">
        <a:solidFill>
          <a:schemeClr val="tx1"/>
        </a:solidFill>
        <a:latin typeface="Gulim" panose="020B0600000101010101" pitchFamily="34" charset="-127"/>
        <a:ea typeface="Gulim" panose="020B0600000101010101"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92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80" d="100"/>
          <a:sy n="80" d="100"/>
        </p:scale>
        <p:origin x="-1680" y="-180"/>
      </p:cViewPr>
      <p:guideLst>
        <p:guide orient="horz" pos="1523"/>
        <p:guide pos="2926"/>
      </p:guideLst>
    </p:cSldViewPr>
  </p:slid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85E4F344-3EB2-4602-9A5C-F2E0A7EA3BA3}" type="datetimeFigureOut">
              <a:rPr lang="ko-KR" altLang="en-US"/>
            </a:fld>
            <a:endParaRPr lang="ko-KR" altLang="en-US"/>
          </a:p>
        </p:txBody>
      </p:sp>
      <p:sp>
        <p:nvSpPr>
          <p:cNvPr id="4" name="슬라이드 이미지 개체 틀 3"/>
          <p:cNvSpPr>
            <a:spLocks noGrp="1" noRot="1" noChangeAspect="1"/>
          </p:cNvSpPr>
          <p:nvPr>
            <p:ph type="sldImg" idx="2"/>
          </p:nvPr>
        </p:nvSpPr>
        <p:spPr>
          <a:xfrm>
            <a:off x="381533" y="685800"/>
            <a:ext cx="6094933" cy="34290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noProof="0" smtClean="0"/>
              <a:t>마스터 텍스트 스타일을 편집합니다</a:t>
            </a:r>
            <a:endParaRPr lang="ko-KR" altLang="en-US" noProof="0" smtClean="0"/>
          </a:p>
          <a:p>
            <a:pPr lvl="1"/>
            <a:r>
              <a:rPr lang="ko-KR" altLang="en-US" noProof="0" smtClean="0"/>
              <a:t>둘째 수준</a:t>
            </a:r>
            <a:endParaRPr lang="ko-KR" altLang="en-US" noProof="0" smtClean="0"/>
          </a:p>
          <a:p>
            <a:pPr lvl="2"/>
            <a:r>
              <a:rPr lang="ko-KR" altLang="en-US" noProof="0" smtClean="0"/>
              <a:t>셋째 수준</a:t>
            </a:r>
            <a:endParaRPr lang="ko-KR" altLang="en-US" noProof="0" smtClean="0"/>
          </a:p>
          <a:p>
            <a:pPr lvl="3"/>
            <a:r>
              <a:rPr lang="ko-KR" altLang="en-US" noProof="0" smtClean="0"/>
              <a:t>넷째 수준</a:t>
            </a:r>
            <a:endParaRPr lang="ko-KR" altLang="en-US" noProof="0" smtClean="0"/>
          </a:p>
          <a:p>
            <a:pPr lvl="4"/>
            <a:r>
              <a:rPr lang="ko-KR" altLang="en-US" noProof="0" smtClean="0"/>
              <a:t>다섯째 수준</a:t>
            </a:r>
            <a:endParaRPr lang="ko-KR" altLang="en-US" noProof="0"/>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42A61363-7079-4A35-B845-891ED54B8AD7}" type="slidenum">
              <a:rPr lang="ko-KR" altLang="en-US"/>
            </a:fld>
            <a:endParaRPr lang="ko-KR" altLang="en-US"/>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슬라이드 이미지 개체 틀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ko-KR" altLang="en-US" smtClean="0"/>
          </a:p>
        </p:txBody>
      </p:sp>
      <p:sp>
        <p:nvSpPr>
          <p:cNvPr id="37892" name="슬라이드 번호 개체 틀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EFCC82EF-C3E9-4D70-ABD4-98F738BB4F70}" type="slidenum">
              <a:rPr lang="ko-KR" altLang="en-US" smtClean="0"/>
            </a:fld>
            <a:endParaRPr lang="ko-K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457201" y="206015"/>
            <a:ext cx="8229612" cy="857401"/>
          </a:xfrm>
          <a:prstGeom prst="rect">
            <a:avLst/>
          </a:prstGeom>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457201" y="4768104"/>
            <a:ext cx="2133603" cy="273892"/>
          </a:xfrm>
          <a:prstGeom prst="rect">
            <a:avLst/>
          </a:prstGeom>
        </p:spPr>
        <p:txBody>
          <a:bodyPr/>
          <a:lstStyle>
            <a:lvl1pPr fontAlgn="auto">
              <a:spcBef>
                <a:spcPts val="0"/>
              </a:spcBef>
              <a:spcAft>
                <a:spcPts val="0"/>
              </a:spcAft>
              <a:defRPr kumimoji="0">
                <a:latin typeface="+mn-lt"/>
                <a:ea typeface="+mn-ea"/>
              </a:defRPr>
            </a:lvl1pPr>
          </a:lstStyle>
          <a:p>
            <a:pPr>
              <a:defRPr/>
            </a:pPr>
            <a:fld id="{29A94A29-7352-45B8-BDB6-1FC140729654}" type="datetimeFigureOut">
              <a:rPr lang="ko-KR" altLang="en-US"/>
            </a:fld>
            <a:endParaRPr lang="ko-KR" altLang="en-US"/>
          </a:p>
        </p:txBody>
      </p:sp>
      <p:sp>
        <p:nvSpPr>
          <p:cNvPr id="4" name="바닥글 개체 틀 3"/>
          <p:cNvSpPr>
            <a:spLocks noGrp="1"/>
          </p:cNvSpPr>
          <p:nvPr>
            <p:ph type="ftr" sz="quarter" idx="11"/>
          </p:nvPr>
        </p:nvSpPr>
        <p:spPr>
          <a:xfrm>
            <a:off x="3124205" y="4768104"/>
            <a:ext cx="2895604" cy="273892"/>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5" name="슬라이드 번호 개체 틀 4"/>
          <p:cNvSpPr>
            <a:spLocks noGrp="1"/>
          </p:cNvSpPr>
          <p:nvPr>
            <p:ph type="sldNum" sz="quarter" idx="12"/>
          </p:nvPr>
        </p:nvSpPr>
        <p:spPr>
          <a:xfrm>
            <a:off x="6553210" y="4768104"/>
            <a:ext cx="2133603" cy="273892"/>
          </a:xfrm>
          <a:prstGeom prst="rect">
            <a:avLst/>
          </a:prstGeom>
        </p:spPr>
        <p:txBody>
          <a:bodyPr/>
          <a:lstStyle>
            <a:lvl1pPr fontAlgn="auto">
              <a:spcBef>
                <a:spcPts val="0"/>
              </a:spcBef>
              <a:spcAft>
                <a:spcPts val="0"/>
              </a:spcAft>
              <a:defRPr kumimoji="0">
                <a:latin typeface="+mn-lt"/>
                <a:ea typeface="+mn-ea"/>
              </a:defRPr>
            </a:lvl1pPr>
          </a:lstStyle>
          <a:p>
            <a:pPr>
              <a:defRPr/>
            </a:pPr>
            <a:fld id="{694EDDF2-70C3-4A3D-BD00-B07334D76EDC}" type="slidenum">
              <a:rPr lang="ko-KR" altLang="en-US"/>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1" y="4768104"/>
            <a:ext cx="2133603" cy="273892"/>
          </a:xfrm>
          <a:prstGeom prst="rect">
            <a:avLst/>
          </a:prstGeom>
        </p:spPr>
        <p:txBody>
          <a:bodyPr/>
          <a:lstStyle>
            <a:lvl1pPr fontAlgn="auto">
              <a:spcBef>
                <a:spcPts val="0"/>
              </a:spcBef>
              <a:spcAft>
                <a:spcPts val="0"/>
              </a:spcAft>
              <a:defRPr kumimoji="0">
                <a:latin typeface="+mn-lt"/>
                <a:ea typeface="+mn-ea"/>
              </a:defRPr>
            </a:lvl1pPr>
          </a:lstStyle>
          <a:p>
            <a:pPr>
              <a:defRPr/>
            </a:pPr>
            <a:fld id="{7EFCA091-DCB6-42FF-9F37-48F859550022}" type="datetimeFigureOut">
              <a:rPr lang="ko-KR" altLang="en-US"/>
            </a:fld>
            <a:endParaRPr lang="ko-KR" altLang="en-US"/>
          </a:p>
        </p:txBody>
      </p:sp>
      <p:sp>
        <p:nvSpPr>
          <p:cNvPr id="3" name="바닥글 개체 틀 2"/>
          <p:cNvSpPr>
            <a:spLocks noGrp="1"/>
          </p:cNvSpPr>
          <p:nvPr>
            <p:ph type="ftr" sz="quarter" idx="11"/>
          </p:nvPr>
        </p:nvSpPr>
        <p:spPr>
          <a:xfrm>
            <a:off x="3124205" y="4768104"/>
            <a:ext cx="2895604" cy="273892"/>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4" name="슬라이드 번호 개체 틀 3"/>
          <p:cNvSpPr>
            <a:spLocks noGrp="1"/>
          </p:cNvSpPr>
          <p:nvPr>
            <p:ph type="sldNum" sz="quarter" idx="12"/>
          </p:nvPr>
        </p:nvSpPr>
        <p:spPr>
          <a:xfrm>
            <a:off x="6553210" y="4768104"/>
            <a:ext cx="2133603" cy="273892"/>
          </a:xfrm>
          <a:prstGeom prst="rect">
            <a:avLst/>
          </a:prstGeom>
        </p:spPr>
        <p:txBody>
          <a:bodyPr/>
          <a:lstStyle>
            <a:lvl1pPr fontAlgn="auto">
              <a:spcBef>
                <a:spcPts val="0"/>
              </a:spcBef>
              <a:spcAft>
                <a:spcPts val="0"/>
              </a:spcAft>
              <a:defRPr kumimoji="0">
                <a:latin typeface="+mn-lt"/>
                <a:ea typeface="+mn-ea"/>
              </a:defRPr>
            </a:lvl1pPr>
          </a:lstStyle>
          <a:p>
            <a:pPr>
              <a:defRPr/>
            </a:pPr>
            <a:fld id="{A0ACF3A5-E8C7-4710-B681-1F961EB11C4F}" type="slidenum">
              <a:rPr lang="ko-KR" altLang="en-US"/>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58" y="841962"/>
            <a:ext cx="6858348" cy="1791105"/>
          </a:xfrm>
        </p:spPr>
        <p:txBody>
          <a:bodyPr anchor="b"/>
          <a:lstStyle>
            <a:lvl1pPr algn="ctr">
              <a:defRPr sz="337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58" y="2702138"/>
            <a:ext cx="6858348" cy="1242102"/>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860" indent="0" algn="ctr">
              <a:buNone/>
              <a:defRPr sz="900"/>
            </a:lvl8pPr>
            <a:lvl9pPr marL="2058035" indent="0" algn="ctr">
              <a:buNone/>
              <a:defRPr sz="9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82" y="4768339"/>
            <a:ext cx="2057504" cy="273906"/>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9104" y="4768339"/>
            <a:ext cx="3086257" cy="273906"/>
          </a:xfrm>
        </p:spPr>
        <p:txBody>
          <a:bodyPr/>
          <a:lstStyle/>
          <a:p>
            <a:endParaRPr lang="zh-CN" altLang="en-US"/>
          </a:p>
        </p:txBody>
      </p:sp>
      <p:sp>
        <p:nvSpPr>
          <p:cNvPr id="6" name="灯片编号占位符 5"/>
          <p:cNvSpPr>
            <a:spLocks noGrp="1"/>
          </p:cNvSpPr>
          <p:nvPr>
            <p:ph type="sldNum" sz="quarter" idx="12"/>
          </p:nvPr>
        </p:nvSpPr>
        <p:spPr>
          <a:xfrm>
            <a:off x="6458278" y="4768339"/>
            <a:ext cx="2057504" cy="273906"/>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pic>
        <p:nvPicPr>
          <p:cNvPr id="3" name="그림 6" descr="노트북_골드.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64386" y="38107"/>
            <a:ext cx="1949453" cy="138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title" hasCustomPrompt="1"/>
          </p:nvPr>
        </p:nvSpPr>
        <p:spPr>
          <a:xfrm>
            <a:off x="214282" y="116685"/>
            <a:ext cx="7501001" cy="527540"/>
          </a:xfrm>
          <a:prstGeom prst="rect">
            <a:avLst/>
          </a:prstGeom>
        </p:spPr>
        <p:txBody>
          <a:bodyPr anchor="ctr"/>
          <a:lstStyle>
            <a:lvl1pPr algn="l">
              <a:defRPr sz="2700">
                <a:solidFill>
                  <a:srgbClr val="FFC000"/>
                </a:solidFill>
                <a:latin typeface="HY견고딕" pitchFamily="18" charset="-127"/>
                <a:ea typeface="HY견고딕" pitchFamily="18" charset="-127"/>
              </a:defRPr>
            </a:lvl1pPr>
          </a:lstStyle>
          <a:p>
            <a:r>
              <a:rPr lang="ko-KR" altLang="en-US" dirty="0" smtClean="0"/>
              <a:t>마스터 제목 스타일 편집</a:t>
            </a:r>
            <a:endParaRPr lang="ko-KR" altLang="en-US" dirty="0"/>
          </a:p>
        </p:txBody>
      </p:sp>
      <p:sp>
        <p:nvSpPr>
          <p:cNvPr id="4" name="날짜 개체 틀 2"/>
          <p:cNvSpPr>
            <a:spLocks noGrp="1"/>
          </p:cNvSpPr>
          <p:nvPr>
            <p:ph type="dt" sz="half" idx="10"/>
          </p:nvPr>
        </p:nvSpPr>
        <p:spPr>
          <a:xfrm>
            <a:off x="457201" y="4768104"/>
            <a:ext cx="2133603" cy="273892"/>
          </a:xfrm>
          <a:prstGeom prst="rect">
            <a:avLst/>
          </a:prstGeom>
        </p:spPr>
        <p:txBody>
          <a:bodyPr/>
          <a:lstStyle>
            <a:lvl1pPr fontAlgn="auto">
              <a:spcBef>
                <a:spcPts val="0"/>
              </a:spcBef>
              <a:spcAft>
                <a:spcPts val="0"/>
              </a:spcAft>
              <a:defRPr kumimoji="0">
                <a:latin typeface="+mn-lt"/>
                <a:ea typeface="+mn-ea"/>
              </a:defRPr>
            </a:lvl1pPr>
          </a:lstStyle>
          <a:p>
            <a:pPr>
              <a:defRPr/>
            </a:pPr>
            <a:fld id="{93BF89BD-C05F-4DC1-9483-7E8B4755B441}" type="datetimeFigureOut">
              <a:rPr lang="ko-KR" altLang="en-US"/>
            </a:fld>
            <a:endParaRPr lang="ko-KR" altLang="en-US"/>
          </a:p>
        </p:txBody>
      </p:sp>
      <p:sp>
        <p:nvSpPr>
          <p:cNvPr id="5" name="바닥글 개체 틀 3"/>
          <p:cNvSpPr>
            <a:spLocks noGrp="1"/>
          </p:cNvSpPr>
          <p:nvPr>
            <p:ph type="ftr" sz="quarter" idx="11"/>
          </p:nvPr>
        </p:nvSpPr>
        <p:spPr>
          <a:xfrm>
            <a:off x="3124205" y="4768104"/>
            <a:ext cx="2895604" cy="273892"/>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6" name="슬라이드 번호 개체 틀 4"/>
          <p:cNvSpPr>
            <a:spLocks noGrp="1"/>
          </p:cNvSpPr>
          <p:nvPr>
            <p:ph type="sldNum" sz="quarter" idx="12"/>
          </p:nvPr>
        </p:nvSpPr>
        <p:spPr>
          <a:xfrm>
            <a:off x="6553210" y="4768104"/>
            <a:ext cx="2133603" cy="273892"/>
          </a:xfrm>
          <a:prstGeom prst="rect">
            <a:avLst/>
          </a:prstGeom>
        </p:spPr>
        <p:txBody>
          <a:bodyPr/>
          <a:lstStyle>
            <a:lvl1pPr fontAlgn="auto">
              <a:spcBef>
                <a:spcPts val="0"/>
              </a:spcBef>
              <a:spcAft>
                <a:spcPts val="0"/>
              </a:spcAft>
              <a:defRPr kumimoji="0">
                <a:latin typeface="+mn-lt"/>
                <a:ea typeface="+mn-ea"/>
              </a:defRPr>
            </a:lvl1pPr>
          </a:lstStyle>
          <a:p>
            <a:pPr>
              <a:defRPr/>
            </a:pPr>
            <a:fld id="{2BF90ED4-6CD5-46BC-9790-0F95C97519F4}" type="slidenum">
              <a:rPr lang="ko-KR" altLang="en-US"/>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1" y="4768104"/>
            <a:ext cx="2133603" cy="273892"/>
          </a:xfrm>
          <a:prstGeom prst="rect">
            <a:avLst/>
          </a:prstGeom>
        </p:spPr>
        <p:txBody>
          <a:bodyPr/>
          <a:lstStyle>
            <a:lvl1pPr fontAlgn="auto">
              <a:spcBef>
                <a:spcPts val="0"/>
              </a:spcBef>
              <a:spcAft>
                <a:spcPts val="0"/>
              </a:spcAft>
              <a:defRPr kumimoji="0">
                <a:latin typeface="+mn-lt"/>
                <a:ea typeface="+mn-ea"/>
              </a:defRPr>
            </a:lvl1pPr>
          </a:lstStyle>
          <a:p>
            <a:pPr>
              <a:defRPr/>
            </a:pPr>
            <a:fld id="{C32B98EB-9F57-49EA-8DF2-8E2CD94F01DB}" type="datetimeFigureOut">
              <a:rPr lang="ko-KR" altLang="en-US"/>
            </a:fld>
            <a:endParaRPr lang="ko-KR" altLang="en-US"/>
          </a:p>
        </p:txBody>
      </p:sp>
      <p:sp>
        <p:nvSpPr>
          <p:cNvPr id="3" name="바닥글 개체 틀 2"/>
          <p:cNvSpPr>
            <a:spLocks noGrp="1"/>
          </p:cNvSpPr>
          <p:nvPr>
            <p:ph type="ftr" sz="quarter" idx="11"/>
          </p:nvPr>
        </p:nvSpPr>
        <p:spPr>
          <a:xfrm>
            <a:off x="3124205" y="4768104"/>
            <a:ext cx="2895604" cy="273892"/>
          </a:xfrm>
          <a:prstGeom prst="rect">
            <a:avLst/>
          </a:prstGeom>
        </p:spPr>
        <p:txBody>
          <a:bodyPr/>
          <a:lstStyle>
            <a:lvl1pPr fontAlgn="auto">
              <a:spcBef>
                <a:spcPts val="0"/>
              </a:spcBef>
              <a:spcAft>
                <a:spcPts val="0"/>
              </a:spcAft>
              <a:defRPr kumimoji="0">
                <a:latin typeface="+mn-lt"/>
                <a:ea typeface="+mn-ea"/>
              </a:defRPr>
            </a:lvl1pPr>
          </a:lstStyle>
          <a:p>
            <a:pPr>
              <a:defRPr/>
            </a:pPr>
            <a:endParaRPr lang="ko-KR" altLang="en-US"/>
          </a:p>
        </p:txBody>
      </p:sp>
      <p:sp>
        <p:nvSpPr>
          <p:cNvPr id="4" name="슬라이드 번호 개체 틀 3"/>
          <p:cNvSpPr>
            <a:spLocks noGrp="1"/>
          </p:cNvSpPr>
          <p:nvPr>
            <p:ph type="sldNum" sz="quarter" idx="12"/>
          </p:nvPr>
        </p:nvSpPr>
        <p:spPr>
          <a:xfrm>
            <a:off x="6553210" y="4768104"/>
            <a:ext cx="2133603" cy="273892"/>
          </a:xfrm>
          <a:prstGeom prst="rect">
            <a:avLst/>
          </a:prstGeom>
        </p:spPr>
        <p:txBody>
          <a:bodyPr/>
          <a:lstStyle>
            <a:lvl1pPr fontAlgn="auto">
              <a:spcBef>
                <a:spcPts val="0"/>
              </a:spcBef>
              <a:spcAft>
                <a:spcPts val="0"/>
              </a:spcAft>
              <a:defRPr kumimoji="0">
                <a:latin typeface="+mn-lt"/>
                <a:ea typeface="+mn-ea"/>
              </a:defRPr>
            </a:lvl1pPr>
          </a:lstStyle>
          <a:p>
            <a:pPr>
              <a:defRPr/>
            </a:pPr>
            <a:fld id="{9AE8B1AD-7872-47A1-8B2F-5C6F2748D7B9}" type="slidenum">
              <a:rPr lang="ko-KR" altLang="en-US"/>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그림 6" descr="main02.jpg"/>
          <p:cNvPicPr>
            <a:picLocks noChangeAspect="1"/>
          </p:cNvPicPr>
          <p:nvPr userDrawn="1"/>
        </p:nvPicPr>
        <p:blipFill>
          <a:blip r:embed="rId4">
            <a:lum contrast="4000"/>
            <a:extLst>
              <a:ext uri="{28A0092B-C50C-407E-A947-70E740481C1C}">
                <a14:useLocalDpi xmlns:a14="http://schemas.microsoft.com/office/drawing/2010/main" val="0"/>
              </a:ext>
            </a:extLst>
          </a:blip>
          <a:srcRect l="3976" t="3030"/>
          <a:stretch>
            <a:fillRect/>
          </a:stretch>
        </p:blipFill>
        <p:spPr bwMode="auto">
          <a:xfrm>
            <a:off x="0" y="0"/>
            <a:ext cx="9144014" cy="514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rtl="0" eaLnBrk="0" fontAlgn="base" latinLnBrk="1" hangingPunct="0">
        <a:spcBef>
          <a:spcPct val="0"/>
        </a:spcBef>
        <a:spcAft>
          <a:spcPct val="0"/>
        </a:spcAft>
        <a:defRPr sz="33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2pPr>
      <a:lvl3pPr algn="ctr" rtl="0" eaLnBrk="0" fontAlgn="base" latinLnBrk="1" hangingPunct="0">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3pPr>
      <a:lvl4pPr algn="ctr" rtl="0" eaLnBrk="0" fontAlgn="base" latinLnBrk="1" hangingPunct="0">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4pPr>
      <a:lvl5pPr algn="ctr" rtl="0" eaLnBrk="0" fontAlgn="base" latinLnBrk="1" hangingPunct="0">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5pPr>
      <a:lvl6pPr marL="457200" algn="ctr" rtl="0" fontAlgn="base" latinLnBrk="1">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6pPr>
      <a:lvl7pPr marL="914400" algn="ctr" rtl="0" fontAlgn="base" latinLnBrk="1">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7pPr>
      <a:lvl8pPr marL="1371600" algn="ctr" rtl="0" fontAlgn="base" latinLnBrk="1">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8pPr>
      <a:lvl9pPr marL="1828800" algn="ctr" rtl="0" fontAlgn="base" latinLnBrk="1">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9pPr>
    </p:titleStyle>
    <p:bodyStyle>
      <a:lvl1pPr marL="257175" indent="-256540" algn="l" rtl="0" eaLnBrk="0" fontAlgn="base" latinLnBrk="1" hangingPunct="0">
        <a:spcBef>
          <a:spcPct val="15000"/>
        </a:spcBef>
        <a:spcAft>
          <a:spcPct val="0"/>
        </a:spcAft>
        <a:buFont typeface="Arial" panose="020B0604020202020204" pitchFamily="34" charset="0"/>
        <a:buChar char="•"/>
        <a:defRPr sz="2400" kern="1200">
          <a:solidFill>
            <a:schemeClr val="tx1"/>
          </a:solidFill>
          <a:latin typeface="+mn-lt"/>
          <a:ea typeface="+mn-ea"/>
          <a:cs typeface="+mn-cs"/>
        </a:defRPr>
      </a:lvl1pPr>
      <a:lvl2pPr marL="557530" indent="-213995" algn="l" rtl="0" eaLnBrk="0" fontAlgn="base" latinLnBrk="1" hangingPunct="0">
        <a:spcBef>
          <a:spcPct val="15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0815" algn="l" rtl="0" eaLnBrk="0" fontAlgn="base" latinLnBrk="1" hangingPunct="0">
        <a:spcBef>
          <a:spcPct val="15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0815" algn="l" rtl="0" eaLnBrk="0" fontAlgn="base" latinLnBrk="1" hangingPunct="0">
        <a:spcBef>
          <a:spcPct val="15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0815" algn="l" rtl="0" eaLnBrk="0" fontAlgn="base" latinLnBrk="1" hangingPunct="0">
        <a:spcBef>
          <a:spcPct val="15000"/>
        </a:spcBef>
        <a:spcAft>
          <a:spcPct val="0"/>
        </a:spcAft>
        <a:buFont typeface="Arial" panose="020B0604020202020204" pitchFamily="34" charset="0"/>
        <a:buChar char="»"/>
        <a:defRPr sz="1500" kern="1200">
          <a:solidFill>
            <a:schemeClr val="tx1"/>
          </a:solidFill>
          <a:latin typeface="+mn-lt"/>
          <a:ea typeface="+mn-ea"/>
          <a:cs typeface="+mn-cs"/>
        </a:defRPr>
      </a:lvl5pPr>
      <a:lvl6pPr marL="1886585" indent="-170815" algn="l" defTabSz="685800" rtl="0" eaLnBrk="1" latinLnBrk="1"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0815" algn="l" defTabSz="685800" rtl="0" eaLnBrk="1" latinLnBrk="1"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0815" algn="l" defTabSz="685800" rtl="0" eaLnBrk="1" latinLnBrk="1"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0815" algn="l" defTabSz="685800" rtl="0" eaLnBrk="1" latinLnBrk="1"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8035" algn="l" defTabSz="685800" rtl="0" eaLnBrk="1" latinLnBrk="1" hangingPunct="1">
        <a:defRPr sz="1350" kern="1200">
          <a:solidFill>
            <a:schemeClr val="tx1"/>
          </a:solidFill>
          <a:latin typeface="+mn-lt"/>
          <a:ea typeface="+mn-ea"/>
          <a:cs typeface="+mn-cs"/>
        </a:defRPr>
      </a:lvl7pPr>
      <a:lvl8pPr marL="2400935" algn="l" defTabSz="685800" rtl="0" eaLnBrk="1" latinLnBrk="1" hangingPunct="1">
        <a:defRPr sz="1350" kern="1200">
          <a:solidFill>
            <a:schemeClr val="tx1"/>
          </a:solidFill>
          <a:latin typeface="+mn-lt"/>
          <a:ea typeface="+mn-ea"/>
          <a:cs typeface="+mn-cs"/>
        </a:defRPr>
      </a:lvl8pPr>
      <a:lvl9pPr marL="2743835" algn="l" defTabSz="685800" rtl="0" eaLnBrk="1" latinLnBrk="1"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그림 2" descr="브라운체크.jpg"/>
          <p:cNvPicPr>
            <a:picLocks noChangeAspect="1"/>
          </p:cNvPicPr>
          <p:nvPr userDrawn="1"/>
        </p:nvPicPr>
        <p:blipFill>
          <a:blip r:embed="rId3">
            <a:extLst>
              <a:ext uri="{28A0092B-C50C-407E-A947-70E740481C1C}">
                <a14:useLocalDpi xmlns:a14="http://schemas.microsoft.com/office/drawing/2010/main" val="0"/>
              </a:ext>
            </a:extLst>
          </a:blip>
          <a:srcRect r="845"/>
          <a:stretch>
            <a:fillRect/>
          </a:stretch>
        </p:blipFill>
        <p:spPr bwMode="auto">
          <a:xfrm>
            <a:off x="0" y="0"/>
            <a:ext cx="9144014" cy="514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그림 4" descr="레이아웃_1.png"/>
          <p:cNvPicPr>
            <a:picLocks noChangeAspect="1"/>
          </p:cNvPicPr>
          <p:nvPr userDrawn="1"/>
        </p:nvPicPr>
        <p:blipFill>
          <a:blip r:embed="rId4">
            <a:duotone>
              <a:prstClr val="black"/>
              <a:schemeClr val="accent6">
                <a:tint val="45000"/>
                <a:satMod val="400000"/>
              </a:schemeClr>
            </a:duotone>
          </a:blip>
          <a:stretch>
            <a:fillRect/>
          </a:stretch>
        </p:blipFill>
        <p:spPr>
          <a:xfrm>
            <a:off x="0" y="0"/>
            <a:ext cx="9144014" cy="1300949"/>
          </a:xfrm>
          <a:prstGeom prst="rect">
            <a:avLst/>
          </a:prstGeom>
          <a:effectLst>
            <a:outerShdw blurRad="165100" dist="25400" dir="3720000" algn="tl" rotWithShape="0">
              <a:schemeClr val="accent6">
                <a:lumMod val="50000"/>
                <a:alpha val="85000"/>
              </a:schemeClr>
            </a:outerShdw>
          </a:effectLst>
        </p:spPr>
      </p:pic>
      <p:pic>
        <p:nvPicPr>
          <p:cNvPr id="6" name="Picture 5" descr="C:\Users\C201\Desktop\배경\컴퓨터\이미지\레이아웃_2.png"/>
          <p:cNvPicPr>
            <a:picLocks noChangeAspect="1" noChangeArrowheads="1"/>
          </p:cNvPicPr>
          <p:nvPr userDrawn="1"/>
        </p:nvPicPr>
        <p:blipFill>
          <a:blip r:embed="rId5">
            <a:duotone>
              <a:prstClr val="black"/>
              <a:schemeClr val="accent6">
                <a:tint val="45000"/>
                <a:satMod val="400000"/>
              </a:schemeClr>
            </a:duotone>
          </a:blip>
          <a:srcRect l="1539"/>
          <a:stretch>
            <a:fillRect/>
          </a:stretch>
        </p:blipFill>
        <p:spPr bwMode="auto">
          <a:xfrm>
            <a:off x="-32" y="500355"/>
            <a:ext cx="9144046" cy="1160854"/>
          </a:xfrm>
          <a:prstGeom prst="rect">
            <a:avLst/>
          </a:prstGeom>
          <a:ln>
            <a:noFill/>
          </a:ln>
          <a:effectLst>
            <a:outerShdw blurRad="165100" dist="25400" dir="3720000" algn="tl" rotWithShape="0">
              <a:schemeClr val="accent6">
                <a:lumMod val="50000"/>
                <a:alpha val="85000"/>
              </a:schemeClr>
            </a:outerShdw>
          </a:effec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ctr" rtl="0" eaLnBrk="0" fontAlgn="base" latinLnBrk="1" hangingPunct="0">
        <a:spcBef>
          <a:spcPct val="0"/>
        </a:spcBef>
        <a:spcAft>
          <a:spcPct val="0"/>
        </a:spcAft>
        <a:defRPr sz="33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2pPr>
      <a:lvl3pPr algn="ctr" rtl="0" eaLnBrk="0" fontAlgn="base" latinLnBrk="1" hangingPunct="0">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3pPr>
      <a:lvl4pPr algn="ctr" rtl="0" eaLnBrk="0" fontAlgn="base" latinLnBrk="1" hangingPunct="0">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4pPr>
      <a:lvl5pPr algn="ctr" rtl="0" eaLnBrk="0" fontAlgn="base" latinLnBrk="1" hangingPunct="0">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5pPr>
      <a:lvl6pPr marL="457200" algn="ctr" rtl="0" fontAlgn="base" latinLnBrk="1">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6pPr>
      <a:lvl7pPr marL="914400" algn="ctr" rtl="0" fontAlgn="base" latinLnBrk="1">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7pPr>
      <a:lvl8pPr marL="1371600" algn="ctr" rtl="0" fontAlgn="base" latinLnBrk="1">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8pPr>
      <a:lvl9pPr marL="1828800" algn="ctr" rtl="0" fontAlgn="base" latinLnBrk="1">
        <a:spcBef>
          <a:spcPct val="0"/>
        </a:spcBef>
        <a:spcAft>
          <a:spcPct val="0"/>
        </a:spcAft>
        <a:defRPr sz="4400">
          <a:solidFill>
            <a:schemeClr val="tx1"/>
          </a:solidFill>
          <a:latin typeface="Malgun Gothic" panose="020B0503020000020004" pitchFamily="50" charset="-127"/>
          <a:ea typeface="Malgun Gothic" panose="020B0503020000020004" pitchFamily="50" charset="-127"/>
        </a:defRPr>
      </a:lvl9pPr>
    </p:titleStyle>
    <p:bodyStyle>
      <a:lvl1pPr marL="257175" indent="-256540" algn="l" rtl="0" eaLnBrk="0" fontAlgn="base" latinLnBrk="1" hangingPunct="0">
        <a:spcBef>
          <a:spcPct val="15000"/>
        </a:spcBef>
        <a:spcAft>
          <a:spcPct val="0"/>
        </a:spcAft>
        <a:buFont typeface="Arial" panose="020B0604020202020204" pitchFamily="34" charset="0"/>
        <a:buChar char="•"/>
        <a:defRPr sz="2400" kern="1200">
          <a:solidFill>
            <a:schemeClr val="tx1"/>
          </a:solidFill>
          <a:latin typeface="+mn-lt"/>
          <a:ea typeface="+mn-ea"/>
          <a:cs typeface="+mn-cs"/>
        </a:defRPr>
      </a:lvl1pPr>
      <a:lvl2pPr marL="557530" indent="-213995" algn="l" rtl="0" eaLnBrk="0" fontAlgn="base" latinLnBrk="1" hangingPunct="0">
        <a:spcBef>
          <a:spcPct val="15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0815" algn="l" rtl="0" eaLnBrk="0" fontAlgn="base" latinLnBrk="1" hangingPunct="0">
        <a:spcBef>
          <a:spcPct val="15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0815" algn="l" rtl="0" eaLnBrk="0" fontAlgn="base" latinLnBrk="1" hangingPunct="0">
        <a:spcBef>
          <a:spcPct val="15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0815" algn="l" rtl="0" eaLnBrk="0" fontAlgn="base" latinLnBrk="1" hangingPunct="0">
        <a:spcBef>
          <a:spcPct val="15000"/>
        </a:spcBef>
        <a:spcAft>
          <a:spcPct val="0"/>
        </a:spcAft>
        <a:buFont typeface="Arial" panose="020B0604020202020204" pitchFamily="34" charset="0"/>
        <a:buChar char="»"/>
        <a:defRPr sz="1500" kern="1200">
          <a:solidFill>
            <a:schemeClr val="tx1"/>
          </a:solidFill>
          <a:latin typeface="+mn-lt"/>
          <a:ea typeface="+mn-ea"/>
          <a:cs typeface="+mn-cs"/>
        </a:defRPr>
      </a:lvl5pPr>
      <a:lvl6pPr marL="1886585" indent="-170815" algn="l" defTabSz="685800" rtl="0" eaLnBrk="1" latinLnBrk="1"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0815" algn="l" defTabSz="685800" rtl="0" eaLnBrk="1" latinLnBrk="1"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0815" algn="l" defTabSz="685800" rtl="0" eaLnBrk="1" latinLnBrk="1"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0815" algn="l" defTabSz="685800" rtl="0" eaLnBrk="1" latinLnBrk="1"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8035" algn="l" defTabSz="685800" rtl="0" eaLnBrk="1" latinLnBrk="1" hangingPunct="1">
        <a:defRPr sz="1350" kern="1200">
          <a:solidFill>
            <a:schemeClr val="tx1"/>
          </a:solidFill>
          <a:latin typeface="+mn-lt"/>
          <a:ea typeface="+mn-ea"/>
          <a:cs typeface="+mn-cs"/>
        </a:defRPr>
      </a:lvl7pPr>
      <a:lvl8pPr marL="2400935" algn="l" defTabSz="685800" rtl="0" eaLnBrk="1" latinLnBrk="1" hangingPunct="1">
        <a:defRPr sz="1350" kern="1200">
          <a:solidFill>
            <a:schemeClr val="tx1"/>
          </a:solidFill>
          <a:latin typeface="+mn-lt"/>
          <a:ea typeface="+mn-ea"/>
          <a:cs typeface="+mn-cs"/>
        </a:defRPr>
      </a:lvl8pPr>
      <a:lvl9pPr marL="2743835" algn="l" defTabSz="685800"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9" Type="http://schemas.openxmlformats.org/officeDocument/2006/relationships/image" Target="../media/image15.png"/><Relationship Id="rId8" Type="http://schemas.microsoft.com/office/2007/relationships/media" Target="file:///C:\Users\Administrator\Desktop\&#30005;&#23376;&#20070;&#21253;\&#23665;&#19996;&#38738;&#23707;&#33014;&#24030;&#24066;&#31532;&#20108;&#20013;&#23398;&#26460;&#20803;&#36126;\&#31572;&#39064;&#21345;\&#31572;&#39064;&#21345;.wmv" TargetMode="External"/><Relationship Id="rId7" Type="http://schemas.openxmlformats.org/officeDocument/2006/relationships/video" Target="file:///C:\Users\Administrator\Desktop\&#30005;&#23376;&#20070;&#21253;\&#23665;&#19996;&#38738;&#23707;&#33014;&#24030;&#24066;&#31532;&#20108;&#20013;&#23398;&#26460;&#20803;&#36126;\&#31572;&#39064;&#21345;\&#31572;&#39064;&#21345;.wmv" TargetMode="External"/><Relationship Id="rId6" Type="http://schemas.openxmlformats.org/officeDocument/2006/relationships/image" Target="../media/image14.png"/><Relationship Id="rId5" Type="http://schemas.microsoft.com/office/2007/relationships/media" Target="file:///C:\Users\Administrator\Desktop\&#30005;&#23376;&#20070;&#21253;\&#23665;&#19996;&#38738;&#23707;&#33014;&#24030;&#24066;&#31532;&#20108;&#20013;&#23398;&#26460;&#20803;&#36126;\&#33258;&#20027;&#23398;&#20064;\&#33258;&#20027;&#23398;&#20064;.wmv" TargetMode="External"/><Relationship Id="rId4" Type="http://schemas.openxmlformats.org/officeDocument/2006/relationships/video" Target="file:///C:\Users\Administrator\Desktop\&#30005;&#23376;&#20070;&#21253;\&#23665;&#19996;&#38738;&#23707;&#33014;&#24030;&#24066;&#31532;&#20108;&#20013;&#23398;&#26460;&#20803;&#36126;\&#33258;&#20027;&#23398;&#20064;\&#33258;&#20027;&#23398;&#20064;.wmv" TargetMode="External"/><Relationship Id="rId3" Type="http://schemas.openxmlformats.org/officeDocument/2006/relationships/image" Target="../media/image13.png"/><Relationship Id="rId2" Type="http://schemas.microsoft.com/office/2007/relationships/media" Target="file:///C:\Users\Administrator\Desktop\&#30005;&#23376;&#20070;&#21253;\&#23665;&#19996;&#38738;&#23707;&#33014;&#24030;&#24066;&#31532;&#20108;&#20013;&#23398;&#26460;&#20803;&#36126;\&#25209;&#25913;&#20316;&#19994;\&#25209;&#25913;&#20316;&#19994;.wmv" TargetMode="External"/><Relationship Id="rId13" Type="http://schemas.openxmlformats.org/officeDocument/2006/relationships/slideLayout" Target="../slideLayouts/slideLayout4.xml"/><Relationship Id="rId12" Type="http://schemas.openxmlformats.org/officeDocument/2006/relationships/image" Target="../media/image16.png"/><Relationship Id="rId11" Type="http://schemas.microsoft.com/office/2007/relationships/media" Target="file:///C:\Users\Administrator\Desktop\&#30005;&#23376;&#20070;&#21253;\&#23665;&#19996;&#38738;&#23707;&#33014;&#24030;&#24066;&#31532;&#20108;&#20013;&#23398;&#26460;&#20803;&#36126;\&#26597;&#30475;&#35299;&#26512;\&#26597;&#30475;&#35299;&#26512;.wmv" TargetMode="External"/><Relationship Id="rId10" Type="http://schemas.openxmlformats.org/officeDocument/2006/relationships/video" Target="file:///C:\Users\Administrator\Desktop\&#30005;&#23376;&#20070;&#21253;\&#23665;&#19996;&#38738;&#23707;&#33014;&#24030;&#24066;&#31532;&#20108;&#20013;&#23398;&#26460;&#20803;&#36126;\&#26597;&#30475;&#35299;&#26512;\&#26597;&#30475;&#35299;&#26512;.wmv" TargetMode="External"/><Relationship Id="rId1" Type="http://schemas.openxmlformats.org/officeDocument/2006/relationships/video" Target="file:///C:\Users\Administrator\Desktop\&#30005;&#23376;&#20070;&#21253;\&#23665;&#19996;&#38738;&#23707;&#33014;&#24030;&#24066;&#31532;&#20108;&#20013;&#23398;&#26460;&#20803;&#36126;\&#25209;&#25913;&#20316;&#19994;\&#25209;&#25913;&#20316;&#19994;.wmv"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9" Type="http://schemas.openxmlformats.org/officeDocument/2006/relationships/image" Target="../media/image26.jpeg"/><Relationship Id="rId8" Type="http://schemas.openxmlformats.org/officeDocument/2006/relationships/image" Target="../media/image25.jpeg"/><Relationship Id="rId7" Type="http://schemas.openxmlformats.org/officeDocument/2006/relationships/image" Target="../media/image24.jpeg"/><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1" Type="http://schemas.openxmlformats.org/officeDocument/2006/relationships/slideLayout" Target="../slideLayouts/slideLayout4.xml"/><Relationship Id="rId10" Type="http://schemas.openxmlformats.org/officeDocument/2006/relationships/image" Target="../media/image27.jpeg"/><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4.xml"/><Relationship Id="rId6" Type="http://schemas.openxmlformats.org/officeDocument/2006/relationships/image" Target="../media/image29.png"/><Relationship Id="rId5" Type="http://schemas.microsoft.com/office/2007/relationships/media" Target="file:///C:\Users\Administrator\Desktop\&#30005;&#23376;&#20070;&#21253;\&#23665;&#19996;&#38738;&#23707;&#33014;&#24030;&#24066;&#31532;&#20108;&#20013;&#23398;&#26460;&#20803;&#36126;\&#20998;&#23618;\&#20998;.wmv" TargetMode="External"/><Relationship Id="rId4" Type="http://schemas.openxmlformats.org/officeDocument/2006/relationships/video" Target="file:///C:\Users\Administrator\Desktop\&#30005;&#23376;&#20070;&#21253;\&#23665;&#19996;&#38738;&#23707;&#33014;&#24030;&#24066;&#31532;&#20108;&#20013;&#23398;&#26460;&#20803;&#36126;\&#20998;&#23618;\&#20998;.wmv" TargetMode="External"/><Relationship Id="rId3" Type="http://schemas.openxmlformats.org/officeDocument/2006/relationships/image" Target="../media/image28.png"/><Relationship Id="rId2" Type="http://schemas.microsoft.com/office/2007/relationships/media" Target="file:///C:\Users\Administrator\Desktop\&#30005;&#23376;&#20070;&#21253;\&#23665;&#19996;&#38738;&#23707;&#33014;&#24030;&#24066;&#31532;&#20108;&#20013;&#23398;&#26460;&#20803;&#36126;\&#38382;&#31572;\&#38382;&#31572;.wmv" TargetMode="External"/><Relationship Id="rId1" Type="http://schemas.openxmlformats.org/officeDocument/2006/relationships/video" Target="file:///C:\Users\Administrator\Desktop\&#30005;&#23376;&#20070;&#21253;\&#23665;&#19996;&#38738;&#23707;&#33014;&#24030;&#24066;&#31532;&#20108;&#20013;&#23398;&#26460;&#20803;&#36126;\&#38382;&#31572;\&#38382;&#31572;.wmv" TargetMode="Externa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0.pn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32.png"/><Relationship Id="rId5" Type="http://schemas.microsoft.com/office/2007/relationships/media" Target="file:///C:\Users\Administrator\Desktop\&#30005;&#23376;&#20070;&#21253;\&#23665;&#19996;&#38738;&#23707;&#33014;&#24030;&#24066;&#31532;&#20108;&#20013;&#23398;&#26460;&#20803;&#36126;\&#25209;&#25913;&#32479;&#35745;\&#25209;&#25913;&#32479;&#35745;.wmv" TargetMode="External"/><Relationship Id="rId4" Type="http://schemas.openxmlformats.org/officeDocument/2006/relationships/video" Target="file:///C:\Users\Administrator\Desktop\&#30005;&#23376;&#20070;&#21253;\&#23665;&#19996;&#38738;&#23707;&#33014;&#24030;&#24066;&#31532;&#20108;&#20013;&#23398;&#26460;&#20803;&#36126;\&#25209;&#25913;&#32479;&#35745;\&#25209;&#25913;&#32479;&#35745;.wmv" TargetMode="External"/><Relationship Id="rId3" Type="http://schemas.openxmlformats.org/officeDocument/2006/relationships/image" Target="../media/image31.png"/><Relationship Id="rId2" Type="http://schemas.microsoft.com/office/2007/relationships/media" Target="file:///C:\Users\Administrator\Desktop\&#30005;&#23376;&#20070;&#21253;\&#23665;&#19996;&#38738;&#23707;&#33014;&#24030;&#24066;&#31532;&#20108;&#20013;&#23398;&#26460;&#20803;&#36126;\&#35838;&#21518;&#24041;&#22266;\&#35838;&#21518;&#24041;&#22266;.wmv" TargetMode="External"/><Relationship Id="rId1" Type="http://schemas.openxmlformats.org/officeDocument/2006/relationships/video" Target="file:///C:\Users\Administrator\Desktop\&#30005;&#23376;&#20070;&#21253;\&#23665;&#19996;&#38738;&#23707;&#33014;&#24030;&#24066;&#31532;&#20108;&#20013;&#23398;&#26460;&#20803;&#36126;\&#35838;&#21518;&#24041;&#22266;\&#35838;&#21518;&#24041;&#22266;.wmv" TargetMode="External"/></Relationships>
</file>

<file path=ppt/slides/_rels/slide22.xml.rels><?xml version="1.0" encoding="UTF-8" standalone="yes"?>
<Relationships xmlns="http://schemas.openxmlformats.org/package/2006/relationships"><Relationship Id="rId9" Type="http://schemas.openxmlformats.org/officeDocument/2006/relationships/image" Target="../media/image41.jpeg"/><Relationship Id="rId8" Type="http://schemas.openxmlformats.org/officeDocument/2006/relationships/image" Target="../media/image40.jpeg"/><Relationship Id="rId7" Type="http://schemas.openxmlformats.org/officeDocument/2006/relationships/image" Target="../media/image39.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1" Type="http://schemas.openxmlformats.org/officeDocument/2006/relationships/slideLayout" Target="../slideLayouts/slideLayout4.xml"/><Relationship Id="rId10" Type="http://schemas.openxmlformats.org/officeDocument/2006/relationships/image" Target="../media/image42.jpeg"/><Relationship Id="rId1" Type="http://schemas.openxmlformats.org/officeDocument/2006/relationships/image" Target="../media/image33.jpeg"/></Relationships>
</file>

<file path=ppt/slides/_rels/slide23.xml.rels><?xml version="1.0" encoding="UTF-8" standalone="yes"?>
<Relationships xmlns="http://schemas.openxmlformats.org/package/2006/relationships"><Relationship Id="rId9" Type="http://schemas.openxmlformats.org/officeDocument/2006/relationships/image" Target="../media/image51.jpeg"/><Relationship Id="rId8" Type="http://schemas.openxmlformats.org/officeDocument/2006/relationships/image" Target="../media/image50.jpeg"/><Relationship Id="rId7" Type="http://schemas.openxmlformats.org/officeDocument/2006/relationships/image" Target="../media/image49.jpeg"/><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1" Type="http://schemas.openxmlformats.org/officeDocument/2006/relationships/slideLayout" Target="../slideLayouts/slideLayout4.xml"/><Relationship Id="rId10" Type="http://schemas.openxmlformats.org/officeDocument/2006/relationships/image" Target="../media/image52.jpeg"/><Relationship Id="rId1" Type="http://schemas.openxmlformats.org/officeDocument/2006/relationships/image" Target="../media/image4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3.png"/><Relationship Id="rId2" Type="http://schemas.microsoft.com/office/2007/relationships/media" Target="file:///C:\Users\Administrator\Desktop\&#30005;&#23376;&#20070;&#21253;\&#23665;&#19996;&#38738;&#23707;&#33014;&#24030;&#24066;&#31532;&#20108;&#20013;&#23398;&#26460;&#20803;&#36126;\&#20108;&#20013;&#23398;&#29983;&#25805;&#20316;&#35270;&#39057;\&#23398;&#29983;&#25805;&#20316;.wmv" TargetMode="External"/><Relationship Id="rId1" Type="http://schemas.openxmlformats.org/officeDocument/2006/relationships/video" Target="file:///C:\Users\Administrator\Desktop\&#30005;&#23376;&#20070;&#21253;\&#23665;&#19996;&#38738;&#23707;&#33014;&#24030;&#24066;&#31532;&#20108;&#20013;&#23398;&#26460;&#20803;&#36126;\&#20108;&#20013;&#23398;&#29983;&#25805;&#20316;&#35270;&#39057;\&#23398;&#29983;&#25805;&#20316;.wm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4363" y="3382973"/>
            <a:ext cx="7040880" cy="548640"/>
          </a:xfrm>
          <a:prstGeom prst="rect">
            <a:avLst/>
          </a:prstGeom>
          <a:noFill/>
        </p:spPr>
        <p:txBody>
          <a:bodyPr wrap="none">
            <a:spAutoFit/>
          </a:bodyPr>
          <a:lstStyle/>
          <a:p>
            <a:pPr>
              <a:defRPr/>
            </a:pPr>
            <a:r>
              <a:rPr lang="zh-CN" altLang="zh-CN" sz="3000" i="1" spc="600" dirty="0" smtClean="0">
                <a:solidFill>
                  <a:schemeClr val="bg1"/>
                </a:solidFill>
                <a:effectLst>
                  <a:outerShdw blurRad="38100" dist="38100" dir="2700000" algn="tl">
                    <a:srgbClr val="000000">
                      <a:alpha val="43137"/>
                    </a:srgbClr>
                  </a:outerShdw>
                </a:effectLst>
                <a:latin typeface="汉仪中圆简" panose="02010609000101010101" pitchFamily="49" charset="-122"/>
                <a:ea typeface="汉仪中圆简" panose="02010609000101010101" pitchFamily="49" charset="-122"/>
              </a:rPr>
              <a:t>胶州市第二中学电子书包使用报告</a:t>
            </a:r>
            <a:endParaRPr lang="zh-CN" altLang="zh-CN" sz="3000" i="1" spc="600" dirty="0" smtClean="0">
              <a:solidFill>
                <a:schemeClr val="bg1"/>
              </a:solidFill>
              <a:effectLst>
                <a:outerShdw blurRad="38100" dist="38100" dir="2700000" algn="tl">
                  <a:srgbClr val="000000">
                    <a:alpha val="43137"/>
                  </a:srgbClr>
                </a:outerShdw>
              </a:effectLst>
              <a:latin typeface="汉仪中圆简" panose="02010609000101010101" pitchFamily="49" charset="-122"/>
              <a:ea typeface="汉仪中圆简" panose="02010609000101010101" pitchFamily="49" charset="-122"/>
            </a:endParaRPr>
          </a:p>
        </p:txBody>
      </p:sp>
      <p:sp>
        <p:nvSpPr>
          <p:cNvPr id="5" name="矩形 4"/>
          <p:cNvSpPr/>
          <p:nvPr/>
        </p:nvSpPr>
        <p:spPr>
          <a:xfrm>
            <a:off x="5381321" y="4276884"/>
            <a:ext cx="2370455" cy="342900"/>
          </a:xfrm>
          <a:prstGeom prst="rect">
            <a:avLst/>
          </a:prstGeom>
        </p:spPr>
        <p:txBody>
          <a:bodyPr wrap="none">
            <a:spAutoFit/>
          </a:bodyPr>
          <a:lstStyle/>
          <a:p>
            <a:pPr marL="342900" indent="-342900" latinLnBrk="0">
              <a:lnSpc>
                <a:spcPct val="110000"/>
              </a:lnSpc>
            </a:pPr>
            <a:r>
              <a:rPr kumimoji="0" lang="zh-CN" altLang="en-US" sz="1500" kern="0" dirty="0">
                <a:solidFill>
                  <a:schemeClr val="bg1"/>
                </a:solidFill>
                <a:latin typeface="微软雅黑" panose="020B0503020204020204" pitchFamily="34" charset="-122"/>
                <a:ea typeface="微软雅黑" panose="020B0503020204020204" pitchFamily="34" charset="-122"/>
              </a:rPr>
              <a:t>胶州市第二中学     杜元贞</a:t>
            </a:r>
            <a:endParaRPr kumimoji="0" lang="zh-CN" altLang="en-US" sz="1500" kern="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142402" y="0"/>
            <a:ext cx="810233" cy="228600"/>
          </a:xfrm>
          <a:prstGeom prst="rect">
            <a:avLst/>
          </a:prstGeom>
        </p:spPr>
        <p:txBody>
          <a:bodyPr wrap="square">
            <a:spAutoFit/>
          </a:bodyPr>
          <a:lstStyle/>
          <a:p>
            <a:pPr fontAlgn="auto" latinLnBrk="0">
              <a:spcBef>
                <a:spcPts val="0"/>
              </a:spcBef>
              <a:spcAft>
                <a:spcPts val="0"/>
              </a:spcAft>
            </a:pPr>
            <a:r>
              <a:rPr kumimoji="0" lang="en-US" altLang="zh-CN" sz="100" dirty="0">
                <a:solidFill>
                  <a:prstClr val="black"/>
                </a:solidFill>
                <a:latin typeface="Calibri" panose="020F0502020204030204"/>
                <a:ea typeface="宋体" panose="02010600030101010101" pitchFamily="2" charset="-122"/>
              </a:rPr>
              <a:t>PPT</a:t>
            </a:r>
            <a:r>
              <a:rPr kumimoji="0" lang="zh-CN" altLang="en-US" sz="100" dirty="0">
                <a:solidFill>
                  <a:prstClr val="black"/>
                </a:solidFill>
                <a:latin typeface="Calibri" panose="020F0502020204030204"/>
                <a:ea typeface="宋体" panose="02010600030101010101" pitchFamily="2" charset="-122"/>
              </a:rPr>
              <a:t>模板下载：</a:t>
            </a:r>
            <a:r>
              <a:rPr kumimoji="0" lang="en-US" altLang="zh-CN" sz="100" dirty="0">
                <a:solidFill>
                  <a:prstClr val="black"/>
                </a:solidFill>
                <a:latin typeface="Calibri" panose="020F0502020204030204"/>
                <a:ea typeface="宋体" panose="02010600030101010101" pitchFamily="2" charset="-122"/>
              </a:rPr>
              <a:t>www.1ppt.com/moban/     </a:t>
            </a:r>
            <a:r>
              <a:rPr kumimoji="0" lang="zh-CN" altLang="en-US" sz="100" dirty="0">
                <a:solidFill>
                  <a:prstClr val="black"/>
                </a:solidFill>
                <a:latin typeface="Calibri" panose="020F0502020204030204"/>
                <a:ea typeface="宋体" panose="02010600030101010101" pitchFamily="2" charset="-122"/>
              </a:rPr>
              <a:t>行业</a:t>
            </a:r>
            <a:r>
              <a:rPr kumimoji="0" lang="en-US" altLang="zh-CN" sz="100" dirty="0">
                <a:solidFill>
                  <a:prstClr val="black"/>
                </a:solidFill>
                <a:latin typeface="Calibri" panose="020F0502020204030204"/>
                <a:ea typeface="宋体" panose="02010600030101010101" pitchFamily="2" charset="-122"/>
              </a:rPr>
              <a:t>PPT</a:t>
            </a:r>
            <a:r>
              <a:rPr kumimoji="0" lang="zh-CN" altLang="en-US" sz="100" dirty="0">
                <a:solidFill>
                  <a:prstClr val="black"/>
                </a:solidFill>
                <a:latin typeface="Calibri" panose="020F0502020204030204"/>
                <a:ea typeface="宋体" panose="02010600030101010101" pitchFamily="2" charset="-122"/>
              </a:rPr>
              <a:t>模板：</a:t>
            </a:r>
            <a:r>
              <a:rPr kumimoji="0" lang="en-US" altLang="zh-CN" sz="100" dirty="0">
                <a:solidFill>
                  <a:prstClr val="black"/>
                </a:solidFill>
                <a:latin typeface="Calibri" panose="020F0502020204030204"/>
                <a:ea typeface="宋体" panose="02010600030101010101" pitchFamily="2" charset="-122"/>
              </a:rPr>
              <a:t>www.1ppt.com/hangye/ </a:t>
            </a:r>
            <a:endParaRPr kumimoji="0" lang="en-US" altLang="zh-CN" sz="100" dirty="0">
              <a:solidFill>
                <a:prstClr val="black"/>
              </a:solidFill>
              <a:latin typeface="Calibri" panose="020F0502020204030204"/>
              <a:ea typeface="宋体" panose="02010600030101010101" pitchFamily="2" charset="-122"/>
            </a:endParaRPr>
          </a:p>
          <a:p>
            <a:pPr fontAlgn="auto" latinLnBrk="0">
              <a:spcBef>
                <a:spcPts val="0"/>
              </a:spcBef>
              <a:spcAft>
                <a:spcPts val="0"/>
              </a:spcAft>
            </a:pPr>
            <a:r>
              <a:rPr kumimoji="0" lang="zh-CN" altLang="en-US" sz="100" dirty="0">
                <a:solidFill>
                  <a:prstClr val="black"/>
                </a:solidFill>
                <a:latin typeface="Calibri" panose="020F0502020204030204"/>
                <a:ea typeface="宋体" panose="02010600030101010101" pitchFamily="2" charset="-122"/>
              </a:rPr>
              <a:t>节日</a:t>
            </a:r>
            <a:r>
              <a:rPr kumimoji="0" lang="en-US" altLang="zh-CN" sz="100" dirty="0">
                <a:solidFill>
                  <a:prstClr val="black"/>
                </a:solidFill>
                <a:latin typeface="Calibri" panose="020F0502020204030204"/>
                <a:ea typeface="宋体" panose="02010600030101010101" pitchFamily="2" charset="-122"/>
              </a:rPr>
              <a:t>PPT</a:t>
            </a:r>
            <a:r>
              <a:rPr kumimoji="0" lang="zh-CN" altLang="en-US" sz="100" dirty="0">
                <a:solidFill>
                  <a:prstClr val="black"/>
                </a:solidFill>
                <a:latin typeface="Calibri" panose="020F0502020204030204"/>
                <a:ea typeface="宋体" panose="02010600030101010101" pitchFamily="2" charset="-122"/>
              </a:rPr>
              <a:t>模板：</a:t>
            </a:r>
            <a:r>
              <a:rPr kumimoji="0" lang="en-US" altLang="zh-CN" sz="100" dirty="0">
                <a:solidFill>
                  <a:prstClr val="black"/>
                </a:solidFill>
                <a:latin typeface="Calibri" panose="020F0502020204030204"/>
                <a:ea typeface="宋体" panose="02010600030101010101" pitchFamily="2" charset="-122"/>
              </a:rPr>
              <a:t>www.1ppt.com/jieri/           PPT</a:t>
            </a:r>
            <a:r>
              <a:rPr kumimoji="0" lang="zh-CN" altLang="en-US" sz="100" dirty="0">
                <a:solidFill>
                  <a:prstClr val="black"/>
                </a:solidFill>
                <a:latin typeface="Calibri" panose="020F0502020204030204"/>
                <a:ea typeface="宋体" panose="02010600030101010101" pitchFamily="2" charset="-122"/>
              </a:rPr>
              <a:t>素材下载：</a:t>
            </a:r>
            <a:r>
              <a:rPr kumimoji="0" lang="en-US" altLang="zh-CN" sz="100" dirty="0">
                <a:solidFill>
                  <a:prstClr val="black"/>
                </a:solidFill>
                <a:latin typeface="Calibri" panose="020F0502020204030204"/>
                <a:ea typeface="宋体" panose="02010600030101010101" pitchFamily="2" charset="-122"/>
              </a:rPr>
              <a:t>www.1ppt.com/sucai/</a:t>
            </a:r>
            <a:endParaRPr kumimoji="0" lang="en-US" altLang="zh-CN" sz="100" dirty="0">
              <a:solidFill>
                <a:prstClr val="black"/>
              </a:solidFill>
              <a:latin typeface="Calibri" panose="020F0502020204030204"/>
              <a:ea typeface="宋体" panose="02010600030101010101" pitchFamily="2" charset="-122"/>
            </a:endParaRPr>
          </a:p>
          <a:p>
            <a:pPr fontAlgn="auto" latinLnBrk="0">
              <a:spcBef>
                <a:spcPts val="0"/>
              </a:spcBef>
              <a:spcAft>
                <a:spcPts val="0"/>
              </a:spcAft>
            </a:pPr>
            <a:r>
              <a:rPr kumimoji="0" lang="en-US" altLang="zh-CN" sz="100" dirty="0">
                <a:solidFill>
                  <a:prstClr val="black"/>
                </a:solidFill>
                <a:latin typeface="Calibri" panose="020F0502020204030204"/>
                <a:ea typeface="宋体" panose="02010600030101010101" pitchFamily="2" charset="-122"/>
              </a:rPr>
              <a:t>PPT</a:t>
            </a:r>
            <a:r>
              <a:rPr kumimoji="0" lang="zh-CN" altLang="en-US" sz="100" dirty="0">
                <a:solidFill>
                  <a:prstClr val="black"/>
                </a:solidFill>
                <a:latin typeface="Calibri" panose="020F0502020204030204"/>
                <a:ea typeface="宋体" panose="02010600030101010101" pitchFamily="2" charset="-122"/>
              </a:rPr>
              <a:t>背景图片：</a:t>
            </a:r>
            <a:r>
              <a:rPr kumimoji="0" lang="en-US" altLang="zh-CN" sz="100" dirty="0">
                <a:solidFill>
                  <a:prstClr val="black"/>
                </a:solidFill>
                <a:latin typeface="Calibri" panose="020F0502020204030204"/>
                <a:ea typeface="宋体" panose="02010600030101010101" pitchFamily="2" charset="-122"/>
              </a:rPr>
              <a:t>www.1ppt.com/beijing/      PPT</a:t>
            </a:r>
            <a:r>
              <a:rPr kumimoji="0" lang="zh-CN" altLang="en-US" sz="100" dirty="0">
                <a:solidFill>
                  <a:prstClr val="black"/>
                </a:solidFill>
                <a:latin typeface="Calibri" panose="020F0502020204030204"/>
                <a:ea typeface="宋体" panose="02010600030101010101" pitchFamily="2" charset="-122"/>
              </a:rPr>
              <a:t>图表下载：</a:t>
            </a:r>
            <a:r>
              <a:rPr kumimoji="0" lang="en-US" altLang="zh-CN" sz="100" dirty="0">
                <a:solidFill>
                  <a:prstClr val="black"/>
                </a:solidFill>
                <a:latin typeface="Calibri" panose="020F0502020204030204"/>
                <a:ea typeface="宋体" panose="02010600030101010101" pitchFamily="2" charset="-122"/>
              </a:rPr>
              <a:t>www.1ppt.com/tubiao/      </a:t>
            </a:r>
            <a:endParaRPr kumimoji="0" lang="en-US" altLang="zh-CN" sz="100" dirty="0">
              <a:solidFill>
                <a:prstClr val="black"/>
              </a:solidFill>
              <a:latin typeface="Calibri" panose="020F0502020204030204"/>
              <a:ea typeface="宋体" panose="02010600030101010101" pitchFamily="2" charset="-122"/>
            </a:endParaRPr>
          </a:p>
          <a:p>
            <a:pPr fontAlgn="auto" latinLnBrk="0">
              <a:spcBef>
                <a:spcPts val="0"/>
              </a:spcBef>
              <a:spcAft>
                <a:spcPts val="0"/>
              </a:spcAft>
            </a:pPr>
            <a:r>
              <a:rPr kumimoji="0" lang="zh-CN" altLang="en-US" sz="100" dirty="0">
                <a:solidFill>
                  <a:prstClr val="black"/>
                </a:solidFill>
                <a:latin typeface="Calibri" panose="020F0502020204030204"/>
                <a:ea typeface="宋体" panose="02010600030101010101" pitchFamily="2" charset="-122"/>
              </a:rPr>
              <a:t>优秀</a:t>
            </a:r>
            <a:r>
              <a:rPr kumimoji="0" lang="en-US" altLang="zh-CN" sz="100" dirty="0">
                <a:solidFill>
                  <a:prstClr val="black"/>
                </a:solidFill>
                <a:latin typeface="Calibri" panose="020F0502020204030204"/>
                <a:ea typeface="宋体" panose="02010600030101010101" pitchFamily="2" charset="-122"/>
              </a:rPr>
              <a:t>PPT</a:t>
            </a:r>
            <a:r>
              <a:rPr kumimoji="0" lang="zh-CN" altLang="en-US" sz="100" dirty="0">
                <a:solidFill>
                  <a:prstClr val="black"/>
                </a:solidFill>
                <a:latin typeface="Calibri" panose="020F0502020204030204"/>
                <a:ea typeface="宋体" panose="02010600030101010101" pitchFamily="2" charset="-122"/>
              </a:rPr>
              <a:t>下载：</a:t>
            </a:r>
            <a:r>
              <a:rPr kumimoji="0" lang="en-US" altLang="zh-CN" sz="100" dirty="0">
                <a:solidFill>
                  <a:prstClr val="black"/>
                </a:solidFill>
                <a:latin typeface="Calibri" panose="020F0502020204030204"/>
                <a:ea typeface="宋体" panose="02010600030101010101" pitchFamily="2" charset="-122"/>
              </a:rPr>
              <a:t>www.1ppt.com/xiazai/        PPT</a:t>
            </a:r>
            <a:r>
              <a:rPr kumimoji="0" lang="zh-CN" altLang="en-US" sz="100" dirty="0">
                <a:solidFill>
                  <a:prstClr val="black"/>
                </a:solidFill>
                <a:latin typeface="Calibri" panose="020F0502020204030204"/>
                <a:ea typeface="宋体" panose="02010600030101010101" pitchFamily="2" charset="-122"/>
              </a:rPr>
              <a:t>教程： </a:t>
            </a:r>
            <a:r>
              <a:rPr kumimoji="0" lang="en-US" altLang="zh-CN" sz="100" dirty="0">
                <a:solidFill>
                  <a:prstClr val="black"/>
                </a:solidFill>
                <a:latin typeface="Calibri" panose="020F0502020204030204"/>
                <a:ea typeface="宋体" panose="02010600030101010101" pitchFamily="2" charset="-122"/>
              </a:rPr>
              <a:t>www.1ppt.com/powerpoint/      </a:t>
            </a:r>
            <a:endParaRPr kumimoji="0" lang="en-US" altLang="zh-CN" sz="100" dirty="0">
              <a:solidFill>
                <a:prstClr val="black"/>
              </a:solidFill>
              <a:latin typeface="Calibri" panose="020F0502020204030204"/>
              <a:ea typeface="宋体" panose="02010600030101010101" pitchFamily="2" charset="-122"/>
            </a:endParaRPr>
          </a:p>
          <a:p>
            <a:pPr fontAlgn="auto" latinLnBrk="0">
              <a:spcBef>
                <a:spcPts val="0"/>
              </a:spcBef>
              <a:spcAft>
                <a:spcPts val="0"/>
              </a:spcAft>
            </a:pPr>
            <a:r>
              <a:rPr kumimoji="0" lang="en-US" altLang="zh-CN" sz="100" dirty="0">
                <a:solidFill>
                  <a:prstClr val="black"/>
                </a:solidFill>
                <a:latin typeface="Calibri" panose="020F0502020204030204"/>
                <a:ea typeface="宋体" panose="02010600030101010101" pitchFamily="2" charset="-122"/>
              </a:rPr>
              <a:t>Word</a:t>
            </a:r>
            <a:r>
              <a:rPr kumimoji="0" lang="zh-CN" altLang="en-US" sz="100" dirty="0">
                <a:solidFill>
                  <a:prstClr val="black"/>
                </a:solidFill>
                <a:latin typeface="Calibri" panose="020F0502020204030204"/>
                <a:ea typeface="宋体" panose="02010600030101010101" pitchFamily="2" charset="-122"/>
              </a:rPr>
              <a:t>教程： </a:t>
            </a:r>
            <a:r>
              <a:rPr kumimoji="0" lang="en-US" altLang="zh-CN" sz="100" dirty="0">
                <a:solidFill>
                  <a:prstClr val="black"/>
                </a:solidFill>
                <a:latin typeface="Calibri" panose="020F0502020204030204"/>
                <a:ea typeface="宋体" panose="02010600030101010101" pitchFamily="2" charset="-122"/>
              </a:rPr>
              <a:t>www.1ppt.com/word/              Excel</a:t>
            </a:r>
            <a:r>
              <a:rPr kumimoji="0" lang="zh-CN" altLang="en-US" sz="100" dirty="0">
                <a:solidFill>
                  <a:prstClr val="black"/>
                </a:solidFill>
                <a:latin typeface="Calibri" panose="020F0502020204030204"/>
                <a:ea typeface="宋体" panose="02010600030101010101" pitchFamily="2" charset="-122"/>
              </a:rPr>
              <a:t>教程：</a:t>
            </a:r>
            <a:r>
              <a:rPr kumimoji="0" lang="en-US" altLang="zh-CN" sz="100" dirty="0">
                <a:solidFill>
                  <a:prstClr val="black"/>
                </a:solidFill>
                <a:latin typeface="Calibri" panose="020F0502020204030204"/>
                <a:ea typeface="宋体" panose="02010600030101010101" pitchFamily="2" charset="-122"/>
              </a:rPr>
              <a:t>www.1ppt.com/excel/  </a:t>
            </a:r>
            <a:endParaRPr kumimoji="0" lang="en-US" altLang="zh-CN" sz="100" dirty="0">
              <a:solidFill>
                <a:prstClr val="black"/>
              </a:solidFill>
              <a:latin typeface="Calibri" panose="020F0502020204030204"/>
              <a:ea typeface="宋体" panose="02010600030101010101" pitchFamily="2" charset="-122"/>
            </a:endParaRPr>
          </a:p>
          <a:p>
            <a:pPr fontAlgn="auto" latinLnBrk="0">
              <a:spcBef>
                <a:spcPts val="0"/>
              </a:spcBef>
              <a:spcAft>
                <a:spcPts val="0"/>
              </a:spcAft>
            </a:pPr>
            <a:r>
              <a:rPr kumimoji="0" lang="zh-CN" altLang="en-US" sz="100" dirty="0">
                <a:solidFill>
                  <a:prstClr val="black"/>
                </a:solidFill>
                <a:latin typeface="Calibri" panose="020F0502020204030204"/>
                <a:ea typeface="宋体" panose="02010600030101010101" pitchFamily="2" charset="-122"/>
              </a:rPr>
              <a:t>资料下载：</a:t>
            </a:r>
            <a:r>
              <a:rPr kumimoji="0" lang="en-US" altLang="zh-CN" sz="100" dirty="0">
                <a:solidFill>
                  <a:prstClr val="black"/>
                </a:solidFill>
                <a:latin typeface="Calibri" panose="020F0502020204030204"/>
                <a:ea typeface="宋体" panose="02010600030101010101" pitchFamily="2" charset="-122"/>
              </a:rPr>
              <a:t>www.1ppt.com/ziliao/                PPT</a:t>
            </a:r>
            <a:r>
              <a:rPr kumimoji="0" lang="zh-CN" altLang="en-US" sz="100" dirty="0">
                <a:solidFill>
                  <a:prstClr val="black"/>
                </a:solidFill>
                <a:latin typeface="Calibri" panose="020F0502020204030204"/>
                <a:ea typeface="宋体" panose="02010600030101010101" pitchFamily="2" charset="-122"/>
              </a:rPr>
              <a:t>课件下载：</a:t>
            </a:r>
            <a:r>
              <a:rPr kumimoji="0" lang="en-US" altLang="zh-CN" sz="100" dirty="0">
                <a:solidFill>
                  <a:prstClr val="black"/>
                </a:solidFill>
                <a:latin typeface="Calibri" panose="020F0502020204030204"/>
                <a:ea typeface="宋体" panose="02010600030101010101" pitchFamily="2" charset="-122"/>
              </a:rPr>
              <a:t>www.1ppt.com/kejian/ </a:t>
            </a:r>
            <a:endParaRPr kumimoji="0" lang="en-US" altLang="zh-CN" sz="100" dirty="0">
              <a:solidFill>
                <a:prstClr val="black"/>
              </a:solidFill>
              <a:latin typeface="Calibri" panose="020F0502020204030204"/>
              <a:ea typeface="宋体" panose="02010600030101010101" pitchFamily="2" charset="-122"/>
            </a:endParaRPr>
          </a:p>
          <a:p>
            <a:pPr fontAlgn="auto" latinLnBrk="0">
              <a:spcBef>
                <a:spcPts val="0"/>
              </a:spcBef>
              <a:spcAft>
                <a:spcPts val="0"/>
              </a:spcAft>
            </a:pPr>
            <a:r>
              <a:rPr kumimoji="0" lang="zh-CN" altLang="en-US" sz="100" dirty="0">
                <a:solidFill>
                  <a:prstClr val="black"/>
                </a:solidFill>
                <a:latin typeface="Calibri" panose="020F0502020204030204"/>
                <a:ea typeface="宋体" panose="02010600030101010101" pitchFamily="2" charset="-122"/>
              </a:rPr>
              <a:t>范文下载：</a:t>
            </a:r>
            <a:r>
              <a:rPr kumimoji="0" lang="en-US" altLang="zh-CN" sz="100" dirty="0">
                <a:solidFill>
                  <a:prstClr val="black"/>
                </a:solidFill>
                <a:latin typeface="Calibri" panose="020F0502020204030204"/>
                <a:ea typeface="宋体" panose="02010600030101010101" pitchFamily="2" charset="-122"/>
              </a:rPr>
              <a:t>www.1ppt.com/fanwen/             </a:t>
            </a:r>
            <a:r>
              <a:rPr kumimoji="0" lang="zh-CN" altLang="en-US" sz="100" dirty="0">
                <a:solidFill>
                  <a:prstClr val="black"/>
                </a:solidFill>
                <a:latin typeface="Calibri" panose="020F0502020204030204"/>
                <a:ea typeface="宋体" panose="02010600030101010101" pitchFamily="2" charset="-122"/>
              </a:rPr>
              <a:t>试卷下载：</a:t>
            </a:r>
            <a:r>
              <a:rPr kumimoji="0" lang="en-US" altLang="zh-CN" sz="100" dirty="0">
                <a:solidFill>
                  <a:prstClr val="black"/>
                </a:solidFill>
                <a:latin typeface="Calibri" panose="020F0502020204030204"/>
                <a:ea typeface="宋体" panose="02010600030101010101" pitchFamily="2" charset="-122"/>
              </a:rPr>
              <a:t>www.1ppt.com/shiti/  </a:t>
            </a:r>
            <a:endParaRPr kumimoji="0" lang="en-US" altLang="zh-CN" sz="100" dirty="0">
              <a:solidFill>
                <a:prstClr val="black"/>
              </a:solidFill>
              <a:latin typeface="Calibri" panose="020F0502020204030204"/>
              <a:ea typeface="宋体" panose="02010600030101010101" pitchFamily="2" charset="-122"/>
            </a:endParaRPr>
          </a:p>
          <a:p>
            <a:pPr fontAlgn="auto" latinLnBrk="0">
              <a:spcBef>
                <a:spcPts val="0"/>
              </a:spcBef>
              <a:spcAft>
                <a:spcPts val="0"/>
              </a:spcAft>
            </a:pPr>
            <a:r>
              <a:rPr kumimoji="0" lang="zh-CN" altLang="en-US" sz="100" dirty="0">
                <a:solidFill>
                  <a:prstClr val="black"/>
                </a:solidFill>
                <a:latin typeface="Calibri" panose="020F0502020204030204"/>
                <a:ea typeface="宋体" panose="02010600030101010101" pitchFamily="2" charset="-122"/>
              </a:rPr>
              <a:t>教案下载：</a:t>
            </a:r>
            <a:r>
              <a:rPr kumimoji="0" lang="en-US" altLang="zh-CN" sz="100" dirty="0">
                <a:solidFill>
                  <a:prstClr val="black"/>
                </a:solidFill>
                <a:latin typeface="Calibri" panose="020F0502020204030204"/>
                <a:ea typeface="宋体" panose="02010600030101010101" pitchFamily="2" charset="-122"/>
              </a:rPr>
              <a:t>www.1ppt.com/jiaoan/  </a:t>
            </a:r>
            <a:endParaRPr kumimoji="0" lang="en-US" altLang="zh-CN" sz="100" dirty="0">
              <a:solidFill>
                <a:prstClr val="black"/>
              </a:solidFill>
              <a:latin typeface="Calibri" panose="020F0502020204030204"/>
              <a:ea typeface="宋体" panose="02010600030101010101" pitchFamily="2" charset="-122"/>
            </a:endParaRPr>
          </a:p>
          <a:p>
            <a:pPr fontAlgn="auto" latinLnBrk="0">
              <a:spcBef>
                <a:spcPts val="0"/>
              </a:spcBef>
              <a:spcAft>
                <a:spcPts val="0"/>
              </a:spcAft>
            </a:pPr>
            <a:r>
              <a:rPr kumimoji="0" lang="en-US" altLang="zh-CN" sz="100" dirty="0">
                <a:solidFill>
                  <a:prstClr val="black"/>
                </a:solidFill>
                <a:latin typeface="Calibri" panose="020F0502020204030204"/>
                <a:ea typeface="宋体" panose="02010600030101010101" pitchFamily="2" charset="-122"/>
              </a:rPr>
              <a:t> </a:t>
            </a:r>
            <a:endParaRPr kumimoji="0" lang="zh-CN" altLang="en-US" sz="100" dirty="0">
              <a:solidFill>
                <a:prstClr val="black"/>
              </a:solidFill>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746125" y="56515"/>
            <a:ext cx="467931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sym typeface="+mn-ea"/>
              </a:rPr>
              <a:t>“三案四步”与电子书包的融合</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Ⅲ</a:t>
            </a:r>
            <a:endParaRPr kumimoji="0" lang="zh-CN" altLang="en-US" sz="2800" b="1">
              <a:latin typeface="HY견명조" pitchFamily="18" charset="-127"/>
              <a:ea typeface="宋体" panose="02010600030101010101" pitchFamily="2" charset="-122"/>
            </a:endParaRPr>
          </a:p>
        </p:txBody>
      </p:sp>
      <p:pic>
        <p:nvPicPr>
          <p:cNvPr id="3" name="图片 2"/>
          <p:cNvPicPr>
            <a:picLocks noRot="1" noChangeAspect="1"/>
          </p:cNvPicPr>
          <p:nvPr/>
        </p:nvPicPr>
        <p:blipFill>
          <a:blip r:embed="rId1">
            <a:lum bright="100000"/>
          </a:blip>
          <a:stretch>
            <a:fillRect/>
          </a:stretch>
        </p:blipFill>
        <p:spPr>
          <a:xfrm>
            <a:off x="1137285" y="1208405"/>
            <a:ext cx="6609715" cy="3681095"/>
          </a:xfrm>
          <a:prstGeom prst="rect">
            <a:avLst/>
          </a:prstGeom>
          <a:noFill/>
          <a:ln w="9525">
            <a:noFill/>
          </a:ln>
        </p:spPr>
      </p:pic>
      <p:sp>
        <p:nvSpPr>
          <p:cNvPr id="4" name="矩形 3"/>
          <p:cNvSpPr/>
          <p:nvPr/>
        </p:nvSpPr>
        <p:spPr>
          <a:xfrm>
            <a:off x="1137285" y="1208405"/>
            <a:ext cx="1443990" cy="360045"/>
          </a:xfrm>
          <a:prstGeom prst="rect">
            <a:avLst/>
          </a:prstGeom>
          <a:noFill/>
          <a:ln w="60325">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746125" y="56515"/>
            <a:ext cx="467931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sym typeface="+mn-ea"/>
              </a:rPr>
              <a:t>“三案四步”与电子书包的融合</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Ⅲ</a:t>
            </a:r>
            <a:endParaRPr kumimoji="0" lang="zh-CN" altLang="en-US" sz="2800" b="1">
              <a:latin typeface="HY견명조" pitchFamily="18" charset="-127"/>
              <a:ea typeface="宋体" panose="02010600030101010101" pitchFamily="2" charset="-122"/>
            </a:endParaRPr>
          </a:p>
        </p:txBody>
      </p:sp>
      <p:cxnSp>
        <p:nvCxnSpPr>
          <p:cNvPr id="2" name="꺾인 연결선 2"/>
          <p:cNvCxnSpPr/>
          <p:nvPr/>
        </p:nvCxnSpPr>
        <p:spPr>
          <a:xfrm rot="16200000" flipV="1">
            <a:off x="1990090" y="2644775"/>
            <a:ext cx="1175385" cy="751840"/>
          </a:xfrm>
          <a:prstGeom prst="bentConnector3">
            <a:avLst>
              <a:gd name="adj1" fmla="val 50000"/>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 name="꺾인 연결선 3"/>
          <p:cNvCxnSpPr/>
          <p:nvPr/>
        </p:nvCxnSpPr>
        <p:spPr>
          <a:xfrm rot="10800000" flipH="1" flipV="1">
            <a:off x="6022444" y="2279258"/>
            <a:ext cx="553739" cy="1292057"/>
          </a:xfrm>
          <a:prstGeom prst="bentConnector3">
            <a:avLst>
              <a:gd name="adj1" fmla="val 101242"/>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 name="모서리가 둥근 직사각형 4"/>
          <p:cNvSpPr/>
          <p:nvPr/>
        </p:nvSpPr>
        <p:spPr>
          <a:xfrm flipH="1">
            <a:off x="5847715" y="3608705"/>
            <a:ext cx="2418080" cy="1033780"/>
          </a:xfrm>
          <a:prstGeom prst="roundRect">
            <a:avLst>
              <a:gd name="adj" fmla="val 4118"/>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200"/>
          </a:p>
        </p:txBody>
      </p:sp>
      <p:sp>
        <p:nvSpPr>
          <p:cNvPr id="7" name="모서리가 둥근 직사각형 5"/>
          <p:cNvSpPr/>
          <p:nvPr/>
        </p:nvSpPr>
        <p:spPr>
          <a:xfrm flipH="1">
            <a:off x="1218565" y="1602105"/>
            <a:ext cx="2150110" cy="988060"/>
          </a:xfrm>
          <a:prstGeom prst="roundRect">
            <a:avLst>
              <a:gd name="adj" fmla="val 4118"/>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200"/>
          </a:p>
        </p:txBody>
      </p:sp>
      <p:sp>
        <p:nvSpPr>
          <p:cNvPr id="39" name="Freeform 2"/>
          <p:cNvSpPr>
            <a:spLocks noEditPoints="1"/>
          </p:cNvSpPr>
          <p:nvPr/>
        </p:nvSpPr>
        <p:spPr bwMode="gray">
          <a:xfrm rot="20954467">
            <a:off x="3104716" y="2417036"/>
            <a:ext cx="2295812" cy="2298686"/>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0"/>
              <a:gd name="T145" fmla="*/ 0 h 2912"/>
              <a:gd name="T146" fmla="*/ 2820 w 2820"/>
              <a:gd name="T147" fmla="*/ 2912 h 2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rgbClr val="FFFF00"/>
              </a:gs>
              <a:gs pos="50000">
                <a:srgbClr val="FFC000"/>
              </a:gs>
              <a:gs pos="100000">
                <a:schemeClr val="accent6"/>
              </a:gs>
            </a:gsLst>
            <a:lin ang="2700000" scaled="1"/>
          </a:gradFill>
          <a:ln w="9525">
            <a:miter lim="800000"/>
          </a:ln>
          <a:scene3d>
            <a:camera prst="legacyPerspectiveFront">
              <a:rot lat="1500000" lon="20099998" rev="0"/>
            </a:camera>
            <a:lightRig rig="balanced" dir="t"/>
          </a:scene3d>
          <a:sp3d extrusionH="430200" prstMaterial="metal">
            <a:bevelT w="13500" h="13500" prst="angle"/>
            <a:bevelB w="13500" h="13500" prst="angle"/>
            <a:extrusionClr>
              <a:srgbClr val="FFC000"/>
            </a:extrusionClr>
          </a:sp3d>
        </p:spPr>
        <p:txBody>
          <a:bodyPr>
            <a:flatTx/>
          </a:bodyPr>
          <a:lstStyle/>
          <a:p>
            <a:pPr>
              <a:defRPr/>
            </a:pPr>
            <a:endParaRPr lang="ko-KR" altLang="en-US" sz="1500">
              <a:solidFill>
                <a:srgbClr val="000000"/>
              </a:solidFill>
              <a:latin typeface="Gulim" panose="020B0600000101010101" pitchFamily="34" charset="-127"/>
              <a:ea typeface="Gulim" panose="020B0600000101010101" pitchFamily="34" charset="-127"/>
            </a:endParaRPr>
          </a:p>
        </p:txBody>
      </p:sp>
      <p:sp>
        <p:nvSpPr>
          <p:cNvPr id="8" name="Freeform 3"/>
          <p:cNvSpPr>
            <a:spLocks noEditPoints="1"/>
          </p:cNvSpPr>
          <p:nvPr/>
        </p:nvSpPr>
        <p:spPr bwMode="gray">
          <a:xfrm rot="10552877">
            <a:off x="4102942" y="1575467"/>
            <a:ext cx="2377652" cy="2194091"/>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0"/>
              <a:gd name="T145" fmla="*/ 0 h 2912"/>
              <a:gd name="T146" fmla="*/ 2820 w 2820"/>
              <a:gd name="T147" fmla="*/ 2912 h 2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chemeClr val="bg1">
                  <a:lumMod val="95000"/>
                </a:schemeClr>
              </a:gs>
              <a:gs pos="50000">
                <a:schemeClr val="bg1">
                  <a:lumMod val="85000"/>
                </a:schemeClr>
              </a:gs>
              <a:gs pos="100000">
                <a:schemeClr val="bg1">
                  <a:lumMod val="75000"/>
                </a:schemeClr>
              </a:gs>
            </a:gsLst>
            <a:lin ang="2700000" scaled="1"/>
          </a:gradFill>
          <a:ln w="9525">
            <a:miter lim="800000"/>
          </a:ln>
          <a:scene3d>
            <a:camera prst="legacyPerspectiveFront">
              <a:rot lat="1500000" lon="20099998" rev="0"/>
            </a:camera>
            <a:lightRig rig="balanced" dir="t"/>
          </a:scene3d>
          <a:sp3d extrusionH="430200" prstMaterial="metal">
            <a:bevelT w="13500" h="13500" prst="angle"/>
            <a:bevelB w="13500" h="13500" prst="angle"/>
            <a:extrusionClr>
              <a:schemeClr val="bg1">
                <a:lumMod val="65000"/>
              </a:schemeClr>
            </a:extrusionClr>
          </a:sp3d>
        </p:spPr>
        <p:txBody>
          <a:bodyPr>
            <a:flatTx/>
          </a:bodyPr>
          <a:lstStyle/>
          <a:p>
            <a:pPr>
              <a:defRPr/>
            </a:pPr>
            <a:endParaRPr lang="ko-KR" altLang="en-US" sz="1500">
              <a:solidFill>
                <a:srgbClr val="000000"/>
              </a:solidFill>
              <a:latin typeface="Gulim" panose="020B0600000101010101" pitchFamily="34" charset="-127"/>
              <a:ea typeface="Gulim" panose="020B0600000101010101" pitchFamily="34" charset="-127"/>
            </a:endParaRPr>
          </a:p>
        </p:txBody>
      </p:sp>
      <p:sp>
        <p:nvSpPr>
          <p:cNvPr id="9" name="Text Box 4"/>
          <p:cNvSpPr txBox="1">
            <a:spLocks noChangeArrowheads="1"/>
          </p:cNvSpPr>
          <p:nvPr/>
        </p:nvSpPr>
        <p:spPr bwMode="auto">
          <a:xfrm>
            <a:off x="3490729" y="3849970"/>
            <a:ext cx="1006256" cy="47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1800">
                <a:latin typeface="HY견고딕" pitchFamily="18" charset="-127"/>
                <a:ea typeface="宋体" panose="02010600030101010101" pitchFamily="2" charset="-122"/>
              </a:rPr>
              <a:t>学生</a:t>
            </a:r>
            <a:endParaRPr kumimoji="0" lang="zh-CN" altLang="en-US" sz="1800">
              <a:latin typeface="HY견고딕" pitchFamily="18" charset="-127"/>
              <a:ea typeface="宋体" panose="02010600030101010101" pitchFamily="2" charset="-122"/>
            </a:endParaRPr>
          </a:p>
        </p:txBody>
      </p:sp>
      <p:sp>
        <p:nvSpPr>
          <p:cNvPr id="10" name="Text Box 4"/>
          <p:cNvSpPr txBox="1">
            <a:spLocks noChangeArrowheads="1"/>
          </p:cNvSpPr>
          <p:nvPr/>
        </p:nvSpPr>
        <p:spPr bwMode="auto">
          <a:xfrm>
            <a:off x="4919731" y="1863657"/>
            <a:ext cx="1006256" cy="47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1800">
                <a:latin typeface="HY견고딕" pitchFamily="18" charset="-127"/>
                <a:ea typeface="宋体" panose="02010600030101010101" pitchFamily="2" charset="-122"/>
              </a:rPr>
              <a:t>老师</a:t>
            </a:r>
            <a:endParaRPr kumimoji="0" lang="zh-CN" altLang="en-US" sz="1800">
              <a:latin typeface="HY견고딕" pitchFamily="18" charset="-127"/>
              <a:ea typeface="宋体" panose="02010600030101010101" pitchFamily="2" charset="-122"/>
            </a:endParaRPr>
          </a:p>
        </p:txBody>
      </p:sp>
      <p:sp>
        <p:nvSpPr>
          <p:cNvPr id="11" name="모서리가 둥근 직사각형 12"/>
          <p:cNvSpPr/>
          <p:nvPr/>
        </p:nvSpPr>
        <p:spPr>
          <a:xfrm>
            <a:off x="1295400" y="1710055"/>
            <a:ext cx="1979930" cy="320040"/>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200"/>
          </a:p>
        </p:txBody>
      </p:sp>
      <p:sp>
        <p:nvSpPr>
          <p:cNvPr id="12" name="모서리가 둥근 직사각형 18"/>
          <p:cNvSpPr/>
          <p:nvPr/>
        </p:nvSpPr>
        <p:spPr>
          <a:xfrm>
            <a:off x="5930900" y="3708400"/>
            <a:ext cx="2160905" cy="320040"/>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200"/>
          </a:p>
        </p:txBody>
      </p:sp>
      <p:sp>
        <p:nvSpPr>
          <p:cNvPr id="13" name="文本框 12"/>
          <p:cNvSpPr txBox="1"/>
          <p:nvPr/>
        </p:nvSpPr>
        <p:spPr>
          <a:xfrm>
            <a:off x="1365885" y="1687195"/>
            <a:ext cx="2002790" cy="365760"/>
          </a:xfrm>
          <a:prstGeom prst="rect">
            <a:avLst/>
          </a:prstGeom>
          <a:noFill/>
        </p:spPr>
        <p:txBody>
          <a:bodyPr wrap="square" rtlCol="0">
            <a:spAutoFit/>
          </a:bodyPr>
          <a:p>
            <a:r>
              <a:rPr lang="zh-CN" altLang="en-US"/>
              <a:t>学生预习难度大</a:t>
            </a:r>
            <a:endParaRPr lang="zh-CN" altLang="en-US"/>
          </a:p>
        </p:txBody>
      </p:sp>
      <p:sp>
        <p:nvSpPr>
          <p:cNvPr id="14" name="文本框 13"/>
          <p:cNvSpPr txBox="1"/>
          <p:nvPr/>
        </p:nvSpPr>
        <p:spPr>
          <a:xfrm>
            <a:off x="6022340" y="3685540"/>
            <a:ext cx="2069465" cy="365760"/>
          </a:xfrm>
          <a:prstGeom prst="rect">
            <a:avLst/>
          </a:prstGeom>
          <a:noFill/>
        </p:spPr>
        <p:txBody>
          <a:bodyPr wrap="square" rtlCol="0">
            <a:spAutoFit/>
          </a:bodyPr>
          <a:p>
            <a:r>
              <a:rPr lang="zh-CN" altLang="en-US"/>
              <a:t>老师批改反馈滞后</a:t>
            </a:r>
            <a:endParaRPr lang="zh-CN" altLang="en-US"/>
          </a:p>
        </p:txBody>
      </p:sp>
      <p:sp>
        <p:nvSpPr>
          <p:cNvPr id="15" name="모서리가 둥근 직사각형 12"/>
          <p:cNvSpPr/>
          <p:nvPr/>
        </p:nvSpPr>
        <p:spPr>
          <a:xfrm>
            <a:off x="1295400" y="2052955"/>
            <a:ext cx="1979930" cy="320040"/>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kumimoji="0" lang="ko-KR" altLang="en-US" sz="1200"/>
          </a:p>
        </p:txBody>
      </p:sp>
      <p:sp>
        <p:nvSpPr>
          <p:cNvPr id="16" name="文本框 15"/>
          <p:cNvSpPr txBox="1"/>
          <p:nvPr/>
        </p:nvSpPr>
        <p:spPr>
          <a:xfrm>
            <a:off x="1295400" y="2052955"/>
            <a:ext cx="2073275" cy="365760"/>
          </a:xfrm>
          <a:prstGeom prst="rect">
            <a:avLst/>
          </a:prstGeom>
          <a:noFill/>
        </p:spPr>
        <p:txBody>
          <a:bodyPr wrap="square" rtlCol="0">
            <a:spAutoFit/>
          </a:bodyPr>
          <a:p>
            <a:r>
              <a:rPr lang="zh-CN" altLang="en-US"/>
              <a:t>电子书包＋微视频</a:t>
            </a:r>
            <a:endParaRPr lang="zh-CN" altLang="en-US"/>
          </a:p>
        </p:txBody>
      </p:sp>
      <p:sp>
        <p:nvSpPr>
          <p:cNvPr id="17" name="모서리가 둥근 직사각형 18"/>
          <p:cNvSpPr/>
          <p:nvPr/>
        </p:nvSpPr>
        <p:spPr>
          <a:xfrm>
            <a:off x="5926455" y="4051300"/>
            <a:ext cx="2160905" cy="320040"/>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kumimoji="0" lang="ko-KR" altLang="en-US" sz="1200"/>
          </a:p>
        </p:txBody>
      </p:sp>
      <p:sp>
        <p:nvSpPr>
          <p:cNvPr id="18" name="文本框 17"/>
          <p:cNvSpPr txBox="1"/>
          <p:nvPr/>
        </p:nvSpPr>
        <p:spPr>
          <a:xfrm>
            <a:off x="6022340" y="4028440"/>
            <a:ext cx="2069465" cy="365760"/>
          </a:xfrm>
          <a:prstGeom prst="rect">
            <a:avLst/>
          </a:prstGeom>
          <a:noFill/>
        </p:spPr>
        <p:txBody>
          <a:bodyPr wrap="square" rtlCol="0">
            <a:spAutoFit/>
          </a:bodyPr>
          <a:p>
            <a:r>
              <a:rPr lang="zh-CN" altLang="en-US"/>
              <a:t>电子书包＋答题卡</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746125" y="56515"/>
            <a:ext cx="467931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sym typeface="+mn-ea"/>
              </a:rPr>
              <a:t>“三案四步”与电子书包的融合</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Ⅲ</a:t>
            </a:r>
            <a:endParaRPr kumimoji="0" lang="zh-CN" altLang="en-US" sz="2800" b="1">
              <a:latin typeface="HY견명조" pitchFamily="18" charset="-127"/>
              <a:ea typeface="宋体" panose="02010600030101010101" pitchFamily="2" charset="-122"/>
            </a:endParaRPr>
          </a:p>
        </p:txBody>
      </p:sp>
      <p:sp>
        <p:nvSpPr>
          <p:cNvPr id="15" name="모서리가 둥근 직사각형 12"/>
          <p:cNvSpPr/>
          <p:nvPr/>
        </p:nvSpPr>
        <p:spPr>
          <a:xfrm>
            <a:off x="2058670" y="1086485"/>
            <a:ext cx="1979930" cy="320040"/>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kumimoji="0" lang="ko-KR" altLang="en-US" sz="1200"/>
          </a:p>
        </p:txBody>
      </p:sp>
      <p:sp>
        <p:nvSpPr>
          <p:cNvPr id="16" name="文本框 15"/>
          <p:cNvSpPr txBox="1"/>
          <p:nvPr/>
        </p:nvSpPr>
        <p:spPr>
          <a:xfrm>
            <a:off x="1965325" y="1086485"/>
            <a:ext cx="2073275" cy="365760"/>
          </a:xfrm>
          <a:prstGeom prst="rect">
            <a:avLst/>
          </a:prstGeom>
          <a:noFill/>
        </p:spPr>
        <p:txBody>
          <a:bodyPr wrap="square" rtlCol="0">
            <a:spAutoFit/>
          </a:bodyPr>
          <a:p>
            <a:r>
              <a:rPr lang="zh-CN" altLang="en-US"/>
              <a:t>电子书包＋微视频</a:t>
            </a:r>
            <a:endParaRPr lang="zh-CN" altLang="en-US"/>
          </a:p>
        </p:txBody>
      </p:sp>
      <p:sp>
        <p:nvSpPr>
          <p:cNvPr id="17" name="모서리가 둥근 직사각형 18"/>
          <p:cNvSpPr/>
          <p:nvPr/>
        </p:nvSpPr>
        <p:spPr>
          <a:xfrm>
            <a:off x="4736465" y="1109345"/>
            <a:ext cx="2033905" cy="320040"/>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kumimoji="0" lang="ko-KR" altLang="en-US" sz="1200"/>
          </a:p>
        </p:txBody>
      </p:sp>
      <p:sp>
        <p:nvSpPr>
          <p:cNvPr id="18" name="文本框 17"/>
          <p:cNvSpPr txBox="1"/>
          <p:nvPr/>
        </p:nvSpPr>
        <p:spPr>
          <a:xfrm>
            <a:off x="4737100" y="1086485"/>
            <a:ext cx="2069465" cy="365760"/>
          </a:xfrm>
          <a:prstGeom prst="rect">
            <a:avLst/>
          </a:prstGeom>
          <a:noFill/>
        </p:spPr>
        <p:txBody>
          <a:bodyPr wrap="square" rtlCol="0">
            <a:spAutoFit/>
          </a:bodyPr>
          <a:p>
            <a:r>
              <a:rPr lang="zh-CN" altLang="en-US"/>
              <a:t>电子书包＋答题卡</a:t>
            </a:r>
            <a:endParaRPr lang="zh-CN" altLang="en-US"/>
          </a:p>
        </p:txBody>
      </p:sp>
      <p:pic>
        <p:nvPicPr>
          <p:cNvPr id="2" name="批改作业.wmv">
            <a:hlinkClick r:id="" action="ppaction://media"/>
          </p:cNvPr>
          <p:cNvPicPr/>
          <p:nvPr>
            <a:videoFile r:link="rId1"/>
            <p:extLst>
              <p:ext uri="{DAA4B4D4-6D71-4841-9C94-3DE7FCFB9230}">
                <p14:media xmlns:p14="http://schemas.microsoft.com/office/powerpoint/2010/main" r:link="rId2"/>
              </p:ext>
            </p:extLst>
          </p:nvPr>
        </p:nvPicPr>
        <p:blipFill>
          <a:blip r:embed="rId3"/>
          <a:stretch>
            <a:fillRect/>
          </a:stretch>
        </p:blipFill>
        <p:spPr>
          <a:xfrm>
            <a:off x="2058670" y="3470275"/>
            <a:ext cx="1979930" cy="1494790"/>
          </a:xfrm>
          <a:prstGeom prst="rect">
            <a:avLst/>
          </a:prstGeom>
          <a:ln w="38100">
            <a:solidFill>
              <a:srgbClr val="FFFF00"/>
            </a:solidFill>
          </a:ln>
        </p:spPr>
      </p:pic>
      <p:sp>
        <p:nvSpPr>
          <p:cNvPr id="3" name="모서리가 둥근 직사각형 18"/>
          <p:cNvSpPr/>
          <p:nvPr/>
        </p:nvSpPr>
        <p:spPr>
          <a:xfrm>
            <a:off x="2005330" y="3057525"/>
            <a:ext cx="2033270" cy="320040"/>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kumimoji="0" lang="ko-KR" altLang="en-US" sz="1200"/>
          </a:p>
        </p:txBody>
      </p:sp>
      <p:sp>
        <p:nvSpPr>
          <p:cNvPr id="4" name="文本框 3"/>
          <p:cNvSpPr txBox="1"/>
          <p:nvPr/>
        </p:nvSpPr>
        <p:spPr>
          <a:xfrm>
            <a:off x="2555875" y="3034665"/>
            <a:ext cx="1200150" cy="365760"/>
          </a:xfrm>
          <a:prstGeom prst="rect">
            <a:avLst/>
          </a:prstGeom>
          <a:noFill/>
        </p:spPr>
        <p:txBody>
          <a:bodyPr wrap="square" rtlCol="0">
            <a:spAutoFit/>
          </a:bodyPr>
          <a:p>
            <a:r>
              <a:rPr lang="zh-CN" altLang="zh-CN">
                <a:ea typeface="宋体" panose="02010600030101010101" pitchFamily="2" charset="-122"/>
              </a:rPr>
              <a:t>老师批改</a:t>
            </a:r>
            <a:endParaRPr lang="zh-CN" altLang="zh-CN">
              <a:ea typeface="宋体" panose="02010600030101010101" pitchFamily="2" charset="-122"/>
            </a:endParaRPr>
          </a:p>
        </p:txBody>
      </p:sp>
      <p:pic>
        <p:nvPicPr>
          <p:cNvPr id="5" name="自主学习.wmv">
            <a:hlinkClick r:id="" action="ppaction://media"/>
          </p:cNvPr>
          <p:cNvPicPr/>
          <p:nvPr>
            <a:videoFile r:link="rId4"/>
            <p:extLst>
              <p:ext uri="{DAA4B4D4-6D71-4841-9C94-3DE7FCFB9230}">
                <p14:media xmlns:p14="http://schemas.microsoft.com/office/powerpoint/2010/main" r:link="rId5"/>
              </p:ext>
            </p:extLst>
          </p:nvPr>
        </p:nvPicPr>
        <p:blipFill>
          <a:blip r:embed="rId6"/>
          <a:stretch>
            <a:fillRect/>
          </a:stretch>
        </p:blipFill>
        <p:spPr>
          <a:xfrm>
            <a:off x="2058670" y="1541780"/>
            <a:ext cx="1979930" cy="1417320"/>
          </a:xfrm>
          <a:prstGeom prst="rect">
            <a:avLst/>
          </a:prstGeom>
          <a:ln w="38100">
            <a:solidFill>
              <a:srgbClr val="FFFF00"/>
            </a:solidFill>
          </a:ln>
        </p:spPr>
      </p:pic>
      <p:pic>
        <p:nvPicPr>
          <p:cNvPr id="6" name="答题卡.wmv">
            <a:hlinkClick r:id="" action="ppaction://media"/>
          </p:cNvPr>
          <p:cNvPicPr/>
          <p:nvPr>
            <a:videoFile r:link="rId7"/>
            <p:extLst>
              <p:ext uri="{DAA4B4D4-6D71-4841-9C94-3DE7FCFB9230}">
                <p14:media xmlns:p14="http://schemas.microsoft.com/office/powerpoint/2010/main" r:link="rId8"/>
              </p:ext>
            </p:extLst>
          </p:nvPr>
        </p:nvPicPr>
        <p:blipFill>
          <a:blip r:embed="rId9"/>
          <a:stretch>
            <a:fillRect/>
          </a:stretch>
        </p:blipFill>
        <p:spPr>
          <a:xfrm>
            <a:off x="4737100" y="1541780"/>
            <a:ext cx="2032635" cy="1416685"/>
          </a:xfrm>
          <a:prstGeom prst="rect">
            <a:avLst/>
          </a:prstGeom>
          <a:ln w="38100">
            <a:solidFill>
              <a:srgbClr val="FFFF00"/>
            </a:solidFill>
          </a:ln>
        </p:spPr>
      </p:pic>
      <p:sp>
        <p:nvSpPr>
          <p:cNvPr id="7" name="모서리가 둥근 직사각형 18"/>
          <p:cNvSpPr/>
          <p:nvPr/>
        </p:nvSpPr>
        <p:spPr>
          <a:xfrm>
            <a:off x="4737100" y="3080385"/>
            <a:ext cx="2033270" cy="320040"/>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kumimoji="0" lang="ko-KR" altLang="en-US" sz="1200"/>
          </a:p>
        </p:txBody>
      </p:sp>
      <p:sp>
        <p:nvSpPr>
          <p:cNvPr id="8" name="文本框 7"/>
          <p:cNvSpPr txBox="1"/>
          <p:nvPr/>
        </p:nvSpPr>
        <p:spPr>
          <a:xfrm>
            <a:off x="5287645" y="3057525"/>
            <a:ext cx="1200150" cy="365760"/>
          </a:xfrm>
          <a:prstGeom prst="rect">
            <a:avLst/>
          </a:prstGeom>
          <a:noFill/>
        </p:spPr>
        <p:txBody>
          <a:bodyPr wrap="square" rtlCol="0">
            <a:spAutoFit/>
          </a:bodyPr>
          <a:p>
            <a:r>
              <a:rPr lang="zh-CN" altLang="zh-CN">
                <a:ea typeface="宋体" panose="02010600030101010101" pitchFamily="2" charset="-122"/>
              </a:rPr>
              <a:t>查看解析</a:t>
            </a:r>
            <a:endParaRPr lang="zh-CN" altLang="zh-CN">
              <a:ea typeface="宋体" panose="02010600030101010101" pitchFamily="2" charset="-122"/>
            </a:endParaRPr>
          </a:p>
        </p:txBody>
      </p:sp>
      <p:pic>
        <p:nvPicPr>
          <p:cNvPr id="9" name="查看解析.wmv">
            <a:hlinkClick r:id="" action="ppaction://media"/>
          </p:cNvPr>
          <p:cNvPicPr/>
          <p:nvPr>
            <a:videoFile r:link="rId10"/>
            <p:extLst>
              <p:ext uri="{DAA4B4D4-6D71-4841-9C94-3DE7FCFB9230}">
                <p14:media xmlns:p14="http://schemas.microsoft.com/office/powerpoint/2010/main" r:link="rId11"/>
              </p:ext>
            </p:extLst>
          </p:nvPr>
        </p:nvPicPr>
        <p:blipFill>
          <a:blip r:embed="rId12"/>
          <a:stretch>
            <a:fillRect/>
          </a:stretch>
        </p:blipFill>
        <p:spPr>
          <a:xfrm>
            <a:off x="4736465" y="3470275"/>
            <a:ext cx="2070735" cy="1494790"/>
          </a:xfrm>
          <a:prstGeom prst="rect">
            <a:avLst/>
          </a:prstGeom>
          <a:ln w="38100">
            <a:solidFill>
              <a:srgbClr val="FFFF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p:cTn id="35" fill="hold" display="1">
                  <p:stCondLst>
                    <p:cond delay="indefinite"/>
                  </p:stCondLst>
                  <p:endCondLst>
                    <p:cond evt="onNext">
                      <p:tgtEl>
                        <p:sldTgt/>
                      </p:tgtEl>
                    </p:cond>
                    <p:cond evt="onPrev">
                      <p:tgtEl>
                        <p:sldTgt/>
                      </p:tgtEl>
                    </p:cond>
                  </p:endCondLst>
                </p:cTn>
                <p:tgtEl>
                  <p:spTgt spid="2"/>
                </p:tgtEl>
              </p:cMediaNode>
            </p:video>
            <p:seq concurrent="1" nextAc="seek">
              <p:cTn id="36" restart="whenNotActive" fill="hold" evtFilter="cancelBubble" nodeType="interactiveSeq">
                <p:stCondLst>
                  <p:cond evt="onClick" delay="0">
                    <p:tgtEl>
                      <p:spTgt spid="2"/>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togglePause">
                                      <p:cBhvr additive="base">
                                        <p:cTn id="40" dur="1" fill="hold"/>
                                        <p:tgtEl>
                                          <p:spTgt spid="2"/>
                                        </p:tgtEl>
                                      </p:cBhvr>
                                    </p:cmd>
                                  </p:childTnLst>
                                </p:cTn>
                              </p:par>
                            </p:childTnLst>
                          </p:cTn>
                        </p:par>
                      </p:childTnLst>
                    </p:cTn>
                  </p:par>
                </p:childTnLst>
              </p:cTn>
              <p:nextCondLst>
                <p:cond evt="onClick" delay="0">
                  <p:tgtEl>
                    <p:spTgt spid="2"/>
                  </p:tgtEl>
                </p:cond>
              </p:nextCondLst>
            </p:seq>
            <p:video fullScrn="1">
              <p:cMediaNode>
                <p:cTn id="41" fill="hold" display="1">
                  <p:stCondLst>
                    <p:cond delay="indefinite"/>
                  </p:stCondLst>
                  <p:endCondLst>
                    <p:cond evt="onNext">
                      <p:tgtEl>
                        <p:sldTgt/>
                      </p:tgtEl>
                    </p:cond>
                    <p:cond evt="onPrev">
                      <p:tgtEl>
                        <p:sldTgt/>
                      </p:tgtEl>
                    </p:cond>
                  </p:endCondLst>
                </p:cTn>
                <p:tgtEl>
                  <p:spTgt spid="5"/>
                </p:tgtEl>
              </p:cMediaNode>
            </p:video>
            <p:seq concurrent="1" nextAc="seek">
              <p:cTn id="42" restart="whenNotActive" fill="hold" evtFilter="cancelBubble" nodeType="interactiveSeq">
                <p:stCondLst>
                  <p:cond evt="onClick" delay="0">
                    <p:tgtEl>
                      <p:spTgt spid="5"/>
                    </p:tgtEl>
                  </p:cond>
                </p:stCondLst>
                <p:endSync evt="end" delay="0">
                  <p:rtn val="all"/>
                </p:endSync>
                <p:childTnLst>
                  <p:par>
                    <p:cTn id="43" fill="hold">
                      <p:stCondLst>
                        <p:cond delay="0"/>
                      </p:stCondLst>
                      <p:childTnLst>
                        <p:par>
                          <p:cTn id="44" fill="hold">
                            <p:stCondLst>
                              <p:cond delay="0"/>
                            </p:stCondLst>
                            <p:childTnLst>
                              <p:par>
                                <p:cTn id="45" presetID="1" presetClass="mediacall" presetSubtype="0" fill="hold" nodeType="clickEffect">
                                  <p:stCondLst>
                                    <p:cond delay="0"/>
                                  </p:stCondLst>
                                  <p:childTnLst>
                                    <p:cmd type="call" cmd="togglePause">
                                      <p:cBhvr additive="base">
                                        <p:cTn id="46" dur="1" fill="hold"/>
                                        <p:tgtEl>
                                          <p:spTgt spid="5"/>
                                        </p:tgtEl>
                                      </p:cBhvr>
                                    </p:cmd>
                                  </p:childTnLst>
                                </p:cTn>
                              </p:par>
                            </p:childTnLst>
                          </p:cTn>
                        </p:par>
                      </p:childTnLst>
                    </p:cTn>
                  </p:par>
                </p:childTnLst>
              </p:cTn>
              <p:nextCondLst>
                <p:cond evt="onClick" delay="0">
                  <p:tgtEl>
                    <p:spTgt spid="5"/>
                  </p:tgtEl>
                </p:cond>
              </p:nextCondLst>
            </p:seq>
            <p:video fullScrn="1">
              <p:cMediaNode>
                <p:cTn id="47" fill="hold" display="1">
                  <p:stCondLst>
                    <p:cond delay="indefinite"/>
                  </p:stCondLst>
                  <p:endCondLst>
                    <p:cond evt="onNext">
                      <p:tgtEl>
                        <p:sldTgt/>
                      </p:tgtEl>
                    </p:cond>
                    <p:cond evt="onPrev">
                      <p:tgtEl>
                        <p:sldTgt/>
                      </p:tgtEl>
                    </p:cond>
                  </p:endCondLst>
                </p:cTn>
                <p:tgtEl>
                  <p:spTgt spid="6"/>
                </p:tgtEl>
              </p:cMediaNode>
            </p:video>
            <p:seq concurrent="1" nextAc="seek">
              <p:cTn id="48" restart="whenNotActive" fill="hold" evtFilter="cancelBubble" nodeType="interactiveSeq">
                <p:stCondLst>
                  <p:cond evt="onClick" delay="0">
                    <p:tgtEl>
                      <p:spTgt spid="6"/>
                    </p:tgtEl>
                  </p:cond>
                </p:stCondLst>
                <p:endSync evt="end" delay="0">
                  <p:rtn val="all"/>
                </p:endSync>
                <p:childTnLst>
                  <p:par>
                    <p:cTn id="49" fill="hold">
                      <p:stCondLst>
                        <p:cond delay="0"/>
                      </p:stCondLst>
                      <p:childTnLst>
                        <p:par>
                          <p:cTn id="50" fill="hold">
                            <p:stCondLst>
                              <p:cond delay="0"/>
                            </p:stCondLst>
                            <p:childTnLst>
                              <p:par>
                                <p:cTn id="51" presetID="1" presetClass="mediacall" presetSubtype="0" fill="hold" nodeType="clickEffect">
                                  <p:stCondLst>
                                    <p:cond delay="0"/>
                                  </p:stCondLst>
                                  <p:childTnLst>
                                    <p:cmd type="call" cmd="togglePause">
                                      <p:cBhvr additive="base">
                                        <p:cTn id="52" dur="1" fill="hold"/>
                                        <p:tgtEl>
                                          <p:spTgt spid="6"/>
                                        </p:tgtEl>
                                      </p:cBhvr>
                                    </p:cmd>
                                  </p:childTnLst>
                                </p:cTn>
                              </p:par>
                            </p:childTnLst>
                          </p:cTn>
                        </p:par>
                      </p:childTnLst>
                    </p:cTn>
                  </p:par>
                </p:childTnLst>
              </p:cTn>
              <p:nextCondLst>
                <p:cond evt="onClick" delay="0">
                  <p:tgtEl>
                    <p:spTgt spid="6"/>
                  </p:tgtEl>
                </p:cond>
              </p:nextCondLst>
            </p:seq>
            <p:video fullScrn="1">
              <p:cMediaNode>
                <p:cTn id="53" fill="hold" display="1">
                  <p:stCondLst>
                    <p:cond delay="indefinite"/>
                  </p:stCondLst>
                  <p:endCondLst>
                    <p:cond evt="onNext">
                      <p:tgtEl>
                        <p:sldTgt/>
                      </p:tgtEl>
                    </p:cond>
                    <p:cond evt="onPrev">
                      <p:tgtEl>
                        <p:sldTgt/>
                      </p:tgtEl>
                    </p:cond>
                  </p:endCondLst>
                </p:cTn>
                <p:tgtEl>
                  <p:spTgt spid="9"/>
                </p:tgtEl>
              </p:cMediaNode>
            </p:video>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clickEffect">
                                  <p:stCondLst>
                                    <p:cond delay="0"/>
                                  </p:stCondLst>
                                  <p:childTnLst>
                                    <p:cmd type="call" cmd="togglePause">
                                      <p:cBhvr additive="base">
                                        <p:cTn id="58" dur="1" fill="hold"/>
                                        <p:tgtEl>
                                          <p:spTgt spid="9"/>
                                        </p:tgtEl>
                                      </p:cBhvr>
                                    </p:cmd>
                                  </p:childTnLst>
                                </p:cTn>
                              </p:par>
                            </p:childTnLst>
                          </p:cTn>
                        </p:par>
                      </p:childTnLst>
                    </p:cTn>
                  </p:par>
                </p:childTnLst>
              </p:cTn>
              <p:nextCondLst>
                <p:cond evt="onClick" delay="0">
                  <p:tgtEl>
                    <p:spTgt spid="9"/>
                  </p:tgtEl>
                </p:cond>
              </p:nextCondLst>
            </p:seq>
          </p:childTnLst>
        </p:cTn>
      </p:par>
    </p:tnLst>
    <p:bldLst>
      <p:bldP spid="15" grpId="0" bldLvl="0" animBg="1"/>
      <p:bldP spid="16" grpId="0"/>
      <p:bldP spid="18" grpId="0"/>
      <p:bldP spid="17" grpId="0" bldLvl="0" animBg="1"/>
      <p:bldP spid="4" grpId="0"/>
      <p:bldP spid="3" grpId="0" bldLvl="0" animBg="1"/>
      <p:bldP spid="8" grpId="0"/>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746125" y="56515"/>
            <a:ext cx="467931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sym typeface="+mn-ea"/>
              </a:rPr>
              <a:t>“三案四步”与电子书包的融合</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Ⅲ</a:t>
            </a:r>
            <a:endParaRPr kumimoji="0" lang="zh-CN" altLang="en-US" sz="2800" b="1">
              <a:latin typeface="HY견명조" pitchFamily="18" charset="-127"/>
              <a:ea typeface="宋体" panose="02010600030101010101" pitchFamily="2" charset="-122"/>
            </a:endParaRPr>
          </a:p>
        </p:txBody>
      </p:sp>
      <p:pic>
        <p:nvPicPr>
          <p:cNvPr id="3" name="图片 2"/>
          <p:cNvPicPr>
            <a:picLocks noRot="1" noChangeAspect="1"/>
          </p:cNvPicPr>
          <p:nvPr/>
        </p:nvPicPr>
        <p:blipFill>
          <a:blip r:embed="rId1">
            <a:lum bright="100000"/>
          </a:blip>
          <a:stretch>
            <a:fillRect/>
          </a:stretch>
        </p:blipFill>
        <p:spPr>
          <a:xfrm>
            <a:off x="1137285" y="1208405"/>
            <a:ext cx="6609715" cy="3681095"/>
          </a:xfrm>
          <a:prstGeom prst="rect">
            <a:avLst/>
          </a:prstGeom>
          <a:noFill/>
          <a:ln w="9525">
            <a:noFill/>
          </a:ln>
        </p:spPr>
      </p:pic>
      <p:sp>
        <p:nvSpPr>
          <p:cNvPr id="4" name="矩形 3"/>
          <p:cNvSpPr/>
          <p:nvPr/>
        </p:nvSpPr>
        <p:spPr>
          <a:xfrm>
            <a:off x="3798570" y="1208405"/>
            <a:ext cx="1443990" cy="360045"/>
          </a:xfrm>
          <a:prstGeom prst="rect">
            <a:avLst/>
          </a:prstGeom>
          <a:noFill/>
          <a:ln w="60325">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746125" y="56515"/>
            <a:ext cx="467931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sym typeface="+mn-ea"/>
              </a:rPr>
              <a:t>“三案四步”与电子书包的融合</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Ⅲ</a:t>
            </a:r>
            <a:endParaRPr kumimoji="0" lang="zh-CN" altLang="en-US" sz="2800" b="1">
              <a:latin typeface="HY견명조" pitchFamily="18" charset="-127"/>
              <a:ea typeface="宋体" panose="02010600030101010101" pitchFamily="2" charset="-122"/>
            </a:endParaRPr>
          </a:p>
        </p:txBody>
      </p:sp>
      <p:sp>
        <p:nvSpPr>
          <p:cNvPr id="10" name="Rectangle 10"/>
          <p:cNvSpPr>
            <a:spLocks noChangeArrowheads="1"/>
          </p:cNvSpPr>
          <p:nvPr/>
        </p:nvSpPr>
        <p:spPr bwMode="auto">
          <a:xfrm>
            <a:off x="895985" y="1998980"/>
            <a:ext cx="1770380" cy="2112010"/>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11" name="Rectangle 11"/>
          <p:cNvSpPr>
            <a:spLocks noChangeArrowheads="1"/>
          </p:cNvSpPr>
          <p:nvPr/>
        </p:nvSpPr>
        <p:spPr bwMode="auto">
          <a:xfrm>
            <a:off x="2666365" y="1998980"/>
            <a:ext cx="1746250" cy="2112010"/>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12" name="Rectangle 12"/>
          <p:cNvSpPr>
            <a:spLocks noChangeArrowheads="1"/>
          </p:cNvSpPr>
          <p:nvPr/>
        </p:nvSpPr>
        <p:spPr bwMode="auto">
          <a:xfrm>
            <a:off x="4417695" y="1998345"/>
            <a:ext cx="1749425" cy="2112645"/>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13" name="Rectangle 13"/>
          <p:cNvSpPr>
            <a:spLocks noChangeArrowheads="1"/>
          </p:cNvSpPr>
          <p:nvPr/>
        </p:nvSpPr>
        <p:spPr bwMode="auto">
          <a:xfrm>
            <a:off x="6167120" y="1998345"/>
            <a:ext cx="1755140" cy="2143125"/>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2" name="Rectangle 5"/>
          <p:cNvSpPr>
            <a:spLocks noChangeArrowheads="1"/>
          </p:cNvSpPr>
          <p:nvPr/>
        </p:nvSpPr>
        <p:spPr bwMode="auto">
          <a:xfrm>
            <a:off x="911860" y="1378585"/>
            <a:ext cx="1754505"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5" name="Rectangle 6"/>
          <p:cNvSpPr>
            <a:spLocks noChangeArrowheads="1"/>
          </p:cNvSpPr>
          <p:nvPr/>
        </p:nvSpPr>
        <p:spPr bwMode="auto">
          <a:xfrm>
            <a:off x="4411980" y="1378585"/>
            <a:ext cx="1755140"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6" name="Rectangle 7"/>
          <p:cNvSpPr>
            <a:spLocks noChangeArrowheads="1"/>
          </p:cNvSpPr>
          <p:nvPr/>
        </p:nvSpPr>
        <p:spPr bwMode="auto">
          <a:xfrm>
            <a:off x="6167120" y="1378585"/>
            <a:ext cx="1755140"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7" name="Rectangle 8"/>
          <p:cNvSpPr>
            <a:spLocks noChangeArrowheads="1"/>
          </p:cNvSpPr>
          <p:nvPr/>
        </p:nvSpPr>
        <p:spPr bwMode="auto">
          <a:xfrm>
            <a:off x="2666365" y="1378585"/>
            <a:ext cx="1751330"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10269" name="Text Box 4"/>
          <p:cNvSpPr txBox="1">
            <a:spLocks noChangeArrowheads="1"/>
          </p:cNvSpPr>
          <p:nvPr/>
        </p:nvSpPr>
        <p:spPr bwMode="auto">
          <a:xfrm>
            <a:off x="1244600" y="1448435"/>
            <a:ext cx="1066800"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导</a:t>
            </a:r>
            <a:endParaRPr kumimoji="0" lang="zh-CN" altLang="en-US" sz="2800">
              <a:latin typeface="HY견고딕" pitchFamily="18" charset="-127"/>
              <a:ea typeface="宋体" panose="02010600030101010101" pitchFamily="2" charset="-122"/>
            </a:endParaRPr>
          </a:p>
        </p:txBody>
      </p:sp>
      <p:sp>
        <p:nvSpPr>
          <p:cNvPr id="10270" name="Text Box 4"/>
          <p:cNvSpPr txBox="1">
            <a:spLocks noChangeArrowheads="1"/>
          </p:cNvSpPr>
          <p:nvPr/>
        </p:nvSpPr>
        <p:spPr bwMode="auto">
          <a:xfrm>
            <a:off x="3008630" y="1448435"/>
            <a:ext cx="1067435"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探</a:t>
            </a:r>
            <a:endParaRPr kumimoji="0" lang="zh-CN" altLang="en-US" sz="2800">
              <a:latin typeface="HY견고딕" pitchFamily="18" charset="-127"/>
              <a:ea typeface="宋体" panose="02010600030101010101" pitchFamily="2" charset="-122"/>
            </a:endParaRPr>
          </a:p>
        </p:txBody>
      </p:sp>
      <p:sp>
        <p:nvSpPr>
          <p:cNvPr id="10271" name="Text Box 4"/>
          <p:cNvSpPr txBox="1">
            <a:spLocks noChangeArrowheads="1"/>
          </p:cNvSpPr>
          <p:nvPr/>
        </p:nvSpPr>
        <p:spPr bwMode="auto">
          <a:xfrm>
            <a:off x="4914900" y="1448435"/>
            <a:ext cx="748665"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议</a:t>
            </a:r>
            <a:endParaRPr kumimoji="0" lang="zh-CN" altLang="en-US" sz="2800">
              <a:latin typeface="HY견고딕" pitchFamily="18" charset="-127"/>
              <a:ea typeface="宋体" panose="02010600030101010101" pitchFamily="2" charset="-122"/>
            </a:endParaRPr>
          </a:p>
        </p:txBody>
      </p:sp>
      <p:sp>
        <p:nvSpPr>
          <p:cNvPr id="10272" name="Text Box 4"/>
          <p:cNvSpPr txBox="1">
            <a:spLocks noChangeArrowheads="1"/>
          </p:cNvSpPr>
          <p:nvPr/>
        </p:nvSpPr>
        <p:spPr bwMode="auto">
          <a:xfrm>
            <a:off x="6513195" y="1447800"/>
            <a:ext cx="1062990"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练</a:t>
            </a:r>
            <a:endParaRPr kumimoji="0" lang="zh-CN" altLang="en-US" sz="2800">
              <a:latin typeface="HY견고딕" pitchFamily="18" charset="-127"/>
              <a:ea typeface="宋体" panose="02010600030101010101" pitchFamily="2" charset="-122"/>
            </a:endParaRPr>
          </a:p>
        </p:txBody>
      </p:sp>
      <p:sp>
        <p:nvSpPr>
          <p:cNvPr id="10277" name="Text Box 4"/>
          <p:cNvSpPr txBox="1">
            <a:spLocks noChangeArrowheads="1"/>
          </p:cNvSpPr>
          <p:nvPr/>
        </p:nvSpPr>
        <p:spPr bwMode="auto">
          <a:xfrm flipH="1">
            <a:off x="911860" y="1998345"/>
            <a:ext cx="1754505" cy="201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传统的引入已经很难激发起同学们的学习欲望</a:t>
            </a:r>
            <a:endParaRPr kumimoji="0" lang="zh-CN" altLang="en-US" sz="2400">
              <a:solidFill>
                <a:schemeClr val="bg1"/>
              </a:solidFill>
              <a:latin typeface="HY견고딕" pitchFamily="18" charset="-127"/>
              <a:ea typeface="宋体" panose="02010600030101010101" pitchFamily="2" charset="-122"/>
            </a:endParaRPr>
          </a:p>
        </p:txBody>
      </p:sp>
      <p:sp>
        <p:nvSpPr>
          <p:cNvPr id="10278" name="Text Box 4"/>
          <p:cNvSpPr txBox="1">
            <a:spLocks noChangeArrowheads="1"/>
          </p:cNvSpPr>
          <p:nvPr/>
        </p:nvSpPr>
        <p:spPr bwMode="auto">
          <a:xfrm flipH="1">
            <a:off x="2666365" y="1998345"/>
            <a:ext cx="1746250" cy="201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自主学习探究讨论的过程中很容易变成不对等的交流</a:t>
            </a:r>
            <a:endParaRPr kumimoji="0" lang="zh-CN" altLang="en-US" sz="2400">
              <a:solidFill>
                <a:schemeClr val="bg1"/>
              </a:solidFill>
              <a:latin typeface="HY견고딕" pitchFamily="18" charset="-127"/>
              <a:ea typeface="宋体" panose="02010600030101010101" pitchFamily="2" charset="-122"/>
            </a:endParaRPr>
          </a:p>
        </p:txBody>
      </p:sp>
      <p:sp>
        <p:nvSpPr>
          <p:cNvPr id="10279" name="Text Box 4"/>
          <p:cNvSpPr txBox="1">
            <a:spLocks noChangeArrowheads="1"/>
          </p:cNvSpPr>
          <p:nvPr/>
        </p:nvSpPr>
        <p:spPr bwMode="auto">
          <a:xfrm flipH="1">
            <a:off x="4417695" y="1998345"/>
            <a:ext cx="174879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课堂会变成能力强的同学独奏曲</a:t>
            </a:r>
            <a:endParaRPr kumimoji="0" lang="zh-CN" altLang="en-US" sz="2400">
              <a:solidFill>
                <a:schemeClr val="bg1"/>
              </a:solidFill>
              <a:latin typeface="HY견고딕" pitchFamily="18" charset="-127"/>
              <a:ea typeface="宋体" panose="02010600030101010101" pitchFamily="2" charset="-122"/>
            </a:endParaRPr>
          </a:p>
        </p:txBody>
      </p:sp>
      <p:sp>
        <p:nvSpPr>
          <p:cNvPr id="10280" name="Text Box 4"/>
          <p:cNvSpPr txBox="1">
            <a:spLocks noChangeArrowheads="1"/>
          </p:cNvSpPr>
          <p:nvPr/>
        </p:nvSpPr>
        <p:spPr bwMode="auto">
          <a:xfrm flipH="1">
            <a:off x="6167755" y="1998345"/>
            <a:ext cx="175450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批改往往不够及时全面矫正针对性不强</a:t>
            </a:r>
            <a:endParaRPr kumimoji="0" lang="zh-CN" altLang="en-US" sz="2400">
              <a:solidFill>
                <a:schemeClr val="bg1"/>
              </a:solidFill>
              <a:latin typeface="HY견고딕" pitchFamily="18" charset="-127"/>
              <a:ea typeface="宋体" panose="02010600030101010101" pitchFamily="2" charset="-122"/>
            </a:endParaRPr>
          </a:p>
        </p:txBody>
      </p:sp>
      <p:sp>
        <p:nvSpPr>
          <p:cNvPr id="17" name="AutoShape 18"/>
          <p:cNvSpPr>
            <a:spLocks noChangeArrowheads="1"/>
          </p:cNvSpPr>
          <p:nvPr/>
        </p:nvSpPr>
        <p:spPr bwMode="auto">
          <a:xfrm>
            <a:off x="908050" y="1783080"/>
            <a:ext cx="7199630" cy="268605"/>
          </a:xfrm>
          <a:prstGeom prst="rightArrow">
            <a:avLst>
              <a:gd name="adj1" fmla="val 50000"/>
              <a:gd name="adj2" fmla="val 61198"/>
            </a:avLst>
          </a:prstGeom>
          <a:gradFill flip="none" rotWithShape="1">
            <a:gsLst>
              <a:gs pos="0">
                <a:schemeClr val="accent6"/>
              </a:gs>
              <a:gs pos="100000">
                <a:srgbClr val="FFC000"/>
              </a:gs>
            </a:gsLst>
            <a:lin ang="162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20" name="AutoShape 18"/>
          <p:cNvSpPr>
            <a:spLocks noChangeArrowheads="1"/>
          </p:cNvSpPr>
          <p:nvPr/>
        </p:nvSpPr>
        <p:spPr bwMode="auto">
          <a:xfrm>
            <a:off x="895985" y="4324985"/>
            <a:ext cx="7199630" cy="268605"/>
          </a:xfrm>
          <a:prstGeom prst="rightArrow">
            <a:avLst>
              <a:gd name="adj1" fmla="val 50000"/>
              <a:gd name="adj2" fmla="val 61198"/>
            </a:avLst>
          </a:prstGeom>
          <a:gradFill flip="none" rotWithShape="1">
            <a:gsLst>
              <a:gs pos="0">
                <a:schemeClr val="accent6"/>
              </a:gs>
              <a:gs pos="100000">
                <a:srgbClr val="FFC000"/>
              </a:gs>
            </a:gsLst>
            <a:lin ang="162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90000"/>
              </a:lnSpc>
              <a:defRPr/>
            </a:pPr>
            <a:endParaRPr kumimoji="0" lang="en-US" altLang="ko-KR" sz="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746125" y="56515"/>
            <a:ext cx="467931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sym typeface="+mn-ea"/>
              </a:rPr>
              <a:t>“三案四步”与电子书包的融合</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Ⅲ</a:t>
            </a:r>
            <a:endParaRPr kumimoji="0" lang="zh-CN" altLang="en-US" sz="2800" b="1">
              <a:latin typeface="HY견명조" pitchFamily="18" charset="-127"/>
              <a:ea typeface="宋体" panose="02010600030101010101" pitchFamily="2" charset="-122"/>
            </a:endParaRPr>
          </a:p>
        </p:txBody>
      </p:sp>
      <p:sp>
        <p:nvSpPr>
          <p:cNvPr id="10" name="Rectangle 10"/>
          <p:cNvSpPr>
            <a:spLocks noChangeArrowheads="1"/>
          </p:cNvSpPr>
          <p:nvPr/>
        </p:nvSpPr>
        <p:spPr bwMode="auto">
          <a:xfrm>
            <a:off x="895985" y="1998980"/>
            <a:ext cx="1770380" cy="2112010"/>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11" name="Rectangle 11"/>
          <p:cNvSpPr>
            <a:spLocks noChangeArrowheads="1"/>
          </p:cNvSpPr>
          <p:nvPr/>
        </p:nvSpPr>
        <p:spPr bwMode="auto">
          <a:xfrm>
            <a:off x="2666365" y="1998980"/>
            <a:ext cx="1746250" cy="2112010"/>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12" name="Rectangle 12"/>
          <p:cNvSpPr>
            <a:spLocks noChangeArrowheads="1"/>
          </p:cNvSpPr>
          <p:nvPr/>
        </p:nvSpPr>
        <p:spPr bwMode="auto">
          <a:xfrm>
            <a:off x="4417695" y="1998345"/>
            <a:ext cx="1749425" cy="2112645"/>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13" name="Rectangle 13"/>
          <p:cNvSpPr>
            <a:spLocks noChangeArrowheads="1"/>
          </p:cNvSpPr>
          <p:nvPr/>
        </p:nvSpPr>
        <p:spPr bwMode="auto">
          <a:xfrm>
            <a:off x="6167120" y="1998345"/>
            <a:ext cx="1755140" cy="2143125"/>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2" name="Rectangle 5"/>
          <p:cNvSpPr>
            <a:spLocks noChangeArrowheads="1"/>
          </p:cNvSpPr>
          <p:nvPr/>
        </p:nvSpPr>
        <p:spPr bwMode="auto">
          <a:xfrm>
            <a:off x="911860" y="1378585"/>
            <a:ext cx="1754505"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5" name="Rectangle 6"/>
          <p:cNvSpPr>
            <a:spLocks noChangeArrowheads="1"/>
          </p:cNvSpPr>
          <p:nvPr/>
        </p:nvSpPr>
        <p:spPr bwMode="auto">
          <a:xfrm>
            <a:off x="4411980" y="1378585"/>
            <a:ext cx="1755140"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6" name="Rectangle 7"/>
          <p:cNvSpPr>
            <a:spLocks noChangeArrowheads="1"/>
          </p:cNvSpPr>
          <p:nvPr/>
        </p:nvSpPr>
        <p:spPr bwMode="auto">
          <a:xfrm>
            <a:off x="6167120" y="1378585"/>
            <a:ext cx="1755140"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7" name="Rectangle 8"/>
          <p:cNvSpPr>
            <a:spLocks noChangeArrowheads="1"/>
          </p:cNvSpPr>
          <p:nvPr/>
        </p:nvSpPr>
        <p:spPr bwMode="auto">
          <a:xfrm>
            <a:off x="2666365" y="1378585"/>
            <a:ext cx="1751330"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10269" name="Text Box 4"/>
          <p:cNvSpPr txBox="1">
            <a:spLocks noChangeArrowheads="1"/>
          </p:cNvSpPr>
          <p:nvPr/>
        </p:nvSpPr>
        <p:spPr bwMode="auto">
          <a:xfrm>
            <a:off x="1244600" y="1448435"/>
            <a:ext cx="1066800"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导</a:t>
            </a:r>
            <a:endParaRPr kumimoji="0" lang="zh-CN" altLang="en-US" sz="2800">
              <a:latin typeface="HY견고딕" pitchFamily="18" charset="-127"/>
              <a:ea typeface="宋体" panose="02010600030101010101" pitchFamily="2" charset="-122"/>
            </a:endParaRPr>
          </a:p>
        </p:txBody>
      </p:sp>
      <p:sp>
        <p:nvSpPr>
          <p:cNvPr id="10270" name="Text Box 4"/>
          <p:cNvSpPr txBox="1">
            <a:spLocks noChangeArrowheads="1"/>
          </p:cNvSpPr>
          <p:nvPr/>
        </p:nvSpPr>
        <p:spPr bwMode="auto">
          <a:xfrm>
            <a:off x="3008630" y="1448435"/>
            <a:ext cx="1067435"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探</a:t>
            </a:r>
            <a:endParaRPr kumimoji="0" lang="zh-CN" altLang="en-US" sz="2800">
              <a:latin typeface="HY견고딕" pitchFamily="18" charset="-127"/>
              <a:ea typeface="宋体" panose="02010600030101010101" pitchFamily="2" charset="-122"/>
            </a:endParaRPr>
          </a:p>
        </p:txBody>
      </p:sp>
      <p:sp>
        <p:nvSpPr>
          <p:cNvPr id="10271" name="Text Box 4"/>
          <p:cNvSpPr txBox="1">
            <a:spLocks noChangeArrowheads="1"/>
          </p:cNvSpPr>
          <p:nvPr/>
        </p:nvSpPr>
        <p:spPr bwMode="auto">
          <a:xfrm>
            <a:off x="4914900" y="1448435"/>
            <a:ext cx="748665"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议</a:t>
            </a:r>
            <a:endParaRPr kumimoji="0" lang="zh-CN" altLang="en-US" sz="2800">
              <a:latin typeface="HY견고딕" pitchFamily="18" charset="-127"/>
              <a:ea typeface="宋体" panose="02010600030101010101" pitchFamily="2" charset="-122"/>
            </a:endParaRPr>
          </a:p>
        </p:txBody>
      </p:sp>
      <p:sp>
        <p:nvSpPr>
          <p:cNvPr id="10272" name="Text Box 4"/>
          <p:cNvSpPr txBox="1">
            <a:spLocks noChangeArrowheads="1"/>
          </p:cNvSpPr>
          <p:nvPr/>
        </p:nvSpPr>
        <p:spPr bwMode="auto">
          <a:xfrm>
            <a:off x="6513195" y="1447800"/>
            <a:ext cx="1062990"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练</a:t>
            </a:r>
            <a:endParaRPr kumimoji="0" lang="zh-CN" altLang="en-US" sz="2800">
              <a:latin typeface="HY견고딕" pitchFamily="18" charset="-127"/>
              <a:ea typeface="宋体" panose="02010600030101010101" pitchFamily="2" charset="-122"/>
            </a:endParaRPr>
          </a:p>
        </p:txBody>
      </p:sp>
      <p:sp>
        <p:nvSpPr>
          <p:cNvPr id="10277" name="Text Box 4"/>
          <p:cNvSpPr txBox="1">
            <a:spLocks noChangeArrowheads="1"/>
          </p:cNvSpPr>
          <p:nvPr/>
        </p:nvSpPr>
        <p:spPr bwMode="auto">
          <a:xfrm flipH="1">
            <a:off x="911860" y="1998345"/>
            <a:ext cx="1754505" cy="201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让学生以图片、视频、甚至简单录制的微视频来进行课堂导入</a:t>
            </a:r>
            <a:endParaRPr kumimoji="0" lang="zh-CN" altLang="en-US" sz="2400">
              <a:solidFill>
                <a:schemeClr val="bg1"/>
              </a:solidFill>
              <a:latin typeface="HY견고딕" pitchFamily="18" charset="-127"/>
              <a:ea typeface="宋体" panose="02010600030101010101" pitchFamily="2" charset="-122"/>
            </a:endParaRPr>
          </a:p>
        </p:txBody>
      </p:sp>
      <p:sp>
        <p:nvSpPr>
          <p:cNvPr id="10278" name="Text Box 4"/>
          <p:cNvSpPr txBox="1">
            <a:spLocks noChangeArrowheads="1"/>
          </p:cNvSpPr>
          <p:nvPr/>
        </p:nvSpPr>
        <p:spPr bwMode="auto">
          <a:xfrm flipH="1">
            <a:off x="2666365" y="1998345"/>
            <a:ext cx="1746250" cy="201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自主学习探究讨论的过程中很容易变成不对等的交流</a:t>
            </a:r>
            <a:endParaRPr kumimoji="0" lang="zh-CN" altLang="en-US" sz="2400">
              <a:solidFill>
                <a:schemeClr val="bg1"/>
              </a:solidFill>
              <a:latin typeface="HY견고딕" pitchFamily="18" charset="-127"/>
              <a:ea typeface="宋体" panose="02010600030101010101" pitchFamily="2" charset="-122"/>
            </a:endParaRPr>
          </a:p>
        </p:txBody>
      </p:sp>
      <p:sp>
        <p:nvSpPr>
          <p:cNvPr id="10279" name="Text Box 4"/>
          <p:cNvSpPr txBox="1">
            <a:spLocks noChangeArrowheads="1"/>
          </p:cNvSpPr>
          <p:nvPr/>
        </p:nvSpPr>
        <p:spPr bwMode="auto">
          <a:xfrm flipH="1">
            <a:off x="4417695" y="1998345"/>
            <a:ext cx="174879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课堂会变成能力强的同学独奏曲</a:t>
            </a:r>
            <a:endParaRPr kumimoji="0" lang="zh-CN" altLang="en-US" sz="2400">
              <a:solidFill>
                <a:schemeClr val="bg1"/>
              </a:solidFill>
              <a:latin typeface="HY견고딕" pitchFamily="18" charset="-127"/>
              <a:ea typeface="宋体" panose="02010600030101010101" pitchFamily="2" charset="-122"/>
            </a:endParaRPr>
          </a:p>
        </p:txBody>
      </p:sp>
      <p:sp>
        <p:nvSpPr>
          <p:cNvPr id="10280" name="Text Box 4"/>
          <p:cNvSpPr txBox="1">
            <a:spLocks noChangeArrowheads="1"/>
          </p:cNvSpPr>
          <p:nvPr/>
        </p:nvSpPr>
        <p:spPr bwMode="auto">
          <a:xfrm flipH="1">
            <a:off x="6167755" y="1998345"/>
            <a:ext cx="175450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批改往往不够及时全面矫正针对性不强</a:t>
            </a:r>
            <a:endParaRPr kumimoji="0" lang="zh-CN" altLang="en-US" sz="2400">
              <a:solidFill>
                <a:schemeClr val="bg1"/>
              </a:solidFill>
              <a:latin typeface="HY견고딕" pitchFamily="18" charset="-127"/>
              <a:ea typeface="宋体" panose="02010600030101010101" pitchFamily="2" charset="-122"/>
            </a:endParaRPr>
          </a:p>
        </p:txBody>
      </p:sp>
      <p:sp>
        <p:nvSpPr>
          <p:cNvPr id="17" name="AutoShape 18"/>
          <p:cNvSpPr>
            <a:spLocks noChangeArrowheads="1"/>
          </p:cNvSpPr>
          <p:nvPr/>
        </p:nvSpPr>
        <p:spPr bwMode="auto">
          <a:xfrm>
            <a:off x="908050" y="1783080"/>
            <a:ext cx="7199630" cy="268605"/>
          </a:xfrm>
          <a:prstGeom prst="rightArrow">
            <a:avLst>
              <a:gd name="adj1" fmla="val 50000"/>
              <a:gd name="adj2" fmla="val 61198"/>
            </a:avLst>
          </a:prstGeom>
          <a:gradFill flip="none" rotWithShape="1">
            <a:gsLst>
              <a:gs pos="0">
                <a:schemeClr val="accent6"/>
              </a:gs>
              <a:gs pos="100000">
                <a:srgbClr val="FFC000"/>
              </a:gs>
            </a:gsLst>
            <a:lin ang="162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20" name="AutoShape 18"/>
          <p:cNvSpPr>
            <a:spLocks noChangeArrowheads="1"/>
          </p:cNvSpPr>
          <p:nvPr/>
        </p:nvSpPr>
        <p:spPr bwMode="auto">
          <a:xfrm>
            <a:off x="895985" y="4324985"/>
            <a:ext cx="7199630" cy="268605"/>
          </a:xfrm>
          <a:prstGeom prst="rightArrow">
            <a:avLst>
              <a:gd name="adj1" fmla="val 50000"/>
              <a:gd name="adj2" fmla="val 61198"/>
            </a:avLst>
          </a:prstGeom>
          <a:gradFill flip="none" rotWithShape="1">
            <a:gsLst>
              <a:gs pos="0">
                <a:schemeClr val="accent6"/>
              </a:gs>
              <a:gs pos="100000">
                <a:srgbClr val="FFC000"/>
              </a:gs>
            </a:gsLst>
            <a:lin ang="162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90000"/>
              </a:lnSpc>
              <a:defRPr/>
            </a:pPr>
            <a:endParaRPr kumimoji="0" lang="en-US" altLang="ko-KR" sz="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77">
                                            <p:txEl>
                                              <p:pRg st="0" end="0"/>
                                            </p:txEl>
                                          </p:spTgt>
                                        </p:tgtEl>
                                        <p:attrNameLst>
                                          <p:attrName>style.visibility</p:attrName>
                                        </p:attrNameLst>
                                      </p:cBhvr>
                                      <p:to>
                                        <p:strVal val="visible"/>
                                      </p:to>
                                    </p:set>
                                    <p:animEffect transition="in" filter="wipe(up)">
                                      <p:cBhvr>
                                        <p:cTn id="7" dur="500"/>
                                        <p:tgtEl>
                                          <p:spTgt spid="102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746125" y="56515"/>
            <a:ext cx="467931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sym typeface="+mn-ea"/>
              </a:rPr>
              <a:t>“三案四步”与电子书包的融合</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Ⅲ</a:t>
            </a:r>
            <a:endParaRPr kumimoji="0" lang="zh-CN" altLang="en-US" sz="2800" b="1">
              <a:latin typeface="HY견명조" pitchFamily="18" charset="-127"/>
              <a:ea typeface="宋体" panose="02010600030101010101" pitchFamily="2" charset="-122"/>
            </a:endParaRPr>
          </a:p>
        </p:txBody>
      </p:sp>
      <p:sp>
        <p:nvSpPr>
          <p:cNvPr id="10" name="Rectangle 10"/>
          <p:cNvSpPr>
            <a:spLocks noChangeArrowheads="1"/>
          </p:cNvSpPr>
          <p:nvPr/>
        </p:nvSpPr>
        <p:spPr bwMode="auto">
          <a:xfrm>
            <a:off x="895985" y="1998980"/>
            <a:ext cx="1770380" cy="2112010"/>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11" name="Rectangle 11"/>
          <p:cNvSpPr>
            <a:spLocks noChangeArrowheads="1"/>
          </p:cNvSpPr>
          <p:nvPr/>
        </p:nvSpPr>
        <p:spPr bwMode="auto">
          <a:xfrm>
            <a:off x="2666365" y="1998980"/>
            <a:ext cx="1746250" cy="2112010"/>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12" name="Rectangle 12"/>
          <p:cNvSpPr>
            <a:spLocks noChangeArrowheads="1"/>
          </p:cNvSpPr>
          <p:nvPr/>
        </p:nvSpPr>
        <p:spPr bwMode="auto">
          <a:xfrm>
            <a:off x="4417695" y="1998345"/>
            <a:ext cx="1749425" cy="2112645"/>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13" name="Rectangle 13"/>
          <p:cNvSpPr>
            <a:spLocks noChangeArrowheads="1"/>
          </p:cNvSpPr>
          <p:nvPr/>
        </p:nvSpPr>
        <p:spPr bwMode="auto">
          <a:xfrm>
            <a:off x="6167120" y="1998345"/>
            <a:ext cx="1755140" cy="2143125"/>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2" name="Rectangle 5"/>
          <p:cNvSpPr>
            <a:spLocks noChangeArrowheads="1"/>
          </p:cNvSpPr>
          <p:nvPr/>
        </p:nvSpPr>
        <p:spPr bwMode="auto">
          <a:xfrm>
            <a:off x="911860" y="1378585"/>
            <a:ext cx="1754505"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5" name="Rectangle 6"/>
          <p:cNvSpPr>
            <a:spLocks noChangeArrowheads="1"/>
          </p:cNvSpPr>
          <p:nvPr/>
        </p:nvSpPr>
        <p:spPr bwMode="auto">
          <a:xfrm>
            <a:off x="4411980" y="1378585"/>
            <a:ext cx="1755140"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6" name="Rectangle 7"/>
          <p:cNvSpPr>
            <a:spLocks noChangeArrowheads="1"/>
          </p:cNvSpPr>
          <p:nvPr/>
        </p:nvSpPr>
        <p:spPr bwMode="auto">
          <a:xfrm>
            <a:off x="6167120" y="1378585"/>
            <a:ext cx="1755140"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7" name="Rectangle 8"/>
          <p:cNvSpPr>
            <a:spLocks noChangeArrowheads="1"/>
          </p:cNvSpPr>
          <p:nvPr/>
        </p:nvSpPr>
        <p:spPr bwMode="auto">
          <a:xfrm>
            <a:off x="2666365" y="1378585"/>
            <a:ext cx="1751330"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10269" name="Text Box 4"/>
          <p:cNvSpPr txBox="1">
            <a:spLocks noChangeArrowheads="1"/>
          </p:cNvSpPr>
          <p:nvPr/>
        </p:nvSpPr>
        <p:spPr bwMode="auto">
          <a:xfrm>
            <a:off x="1244600" y="1448435"/>
            <a:ext cx="1066800"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导</a:t>
            </a:r>
            <a:endParaRPr kumimoji="0" lang="zh-CN" altLang="en-US" sz="2800">
              <a:latin typeface="HY견고딕" pitchFamily="18" charset="-127"/>
              <a:ea typeface="宋体" panose="02010600030101010101" pitchFamily="2" charset="-122"/>
            </a:endParaRPr>
          </a:p>
        </p:txBody>
      </p:sp>
      <p:sp>
        <p:nvSpPr>
          <p:cNvPr id="10270" name="Text Box 4"/>
          <p:cNvSpPr txBox="1">
            <a:spLocks noChangeArrowheads="1"/>
          </p:cNvSpPr>
          <p:nvPr/>
        </p:nvSpPr>
        <p:spPr bwMode="auto">
          <a:xfrm>
            <a:off x="3008630" y="1448435"/>
            <a:ext cx="1067435"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探</a:t>
            </a:r>
            <a:endParaRPr kumimoji="0" lang="zh-CN" altLang="en-US" sz="2800">
              <a:latin typeface="HY견고딕" pitchFamily="18" charset="-127"/>
              <a:ea typeface="宋体" panose="02010600030101010101" pitchFamily="2" charset="-122"/>
            </a:endParaRPr>
          </a:p>
        </p:txBody>
      </p:sp>
      <p:sp>
        <p:nvSpPr>
          <p:cNvPr id="10271" name="Text Box 4"/>
          <p:cNvSpPr txBox="1">
            <a:spLocks noChangeArrowheads="1"/>
          </p:cNvSpPr>
          <p:nvPr/>
        </p:nvSpPr>
        <p:spPr bwMode="auto">
          <a:xfrm>
            <a:off x="4914900" y="1448435"/>
            <a:ext cx="748665"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议</a:t>
            </a:r>
            <a:endParaRPr kumimoji="0" lang="zh-CN" altLang="en-US" sz="2800">
              <a:latin typeface="HY견고딕" pitchFamily="18" charset="-127"/>
              <a:ea typeface="宋体" panose="02010600030101010101" pitchFamily="2" charset="-122"/>
            </a:endParaRPr>
          </a:p>
        </p:txBody>
      </p:sp>
      <p:sp>
        <p:nvSpPr>
          <p:cNvPr id="10272" name="Text Box 4"/>
          <p:cNvSpPr txBox="1">
            <a:spLocks noChangeArrowheads="1"/>
          </p:cNvSpPr>
          <p:nvPr/>
        </p:nvSpPr>
        <p:spPr bwMode="auto">
          <a:xfrm>
            <a:off x="6513195" y="1447800"/>
            <a:ext cx="1062990"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练</a:t>
            </a:r>
            <a:endParaRPr kumimoji="0" lang="zh-CN" altLang="en-US" sz="2800">
              <a:latin typeface="HY견고딕" pitchFamily="18" charset="-127"/>
              <a:ea typeface="宋体" panose="02010600030101010101" pitchFamily="2" charset="-122"/>
            </a:endParaRPr>
          </a:p>
        </p:txBody>
      </p:sp>
      <p:sp>
        <p:nvSpPr>
          <p:cNvPr id="10277" name="Text Box 4"/>
          <p:cNvSpPr txBox="1">
            <a:spLocks noChangeArrowheads="1"/>
          </p:cNvSpPr>
          <p:nvPr/>
        </p:nvSpPr>
        <p:spPr bwMode="auto">
          <a:xfrm flipH="1">
            <a:off x="911860" y="1998345"/>
            <a:ext cx="1754505" cy="201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让学生以图片、视频、甚至简单录制的微视频来进行课堂导入</a:t>
            </a:r>
            <a:endParaRPr kumimoji="0" lang="zh-CN" altLang="en-US" sz="2400">
              <a:solidFill>
                <a:schemeClr val="bg1"/>
              </a:solidFill>
              <a:latin typeface="HY견고딕" pitchFamily="18" charset="-127"/>
              <a:ea typeface="宋体" panose="02010600030101010101" pitchFamily="2" charset="-122"/>
            </a:endParaRPr>
          </a:p>
        </p:txBody>
      </p:sp>
      <p:sp>
        <p:nvSpPr>
          <p:cNvPr id="10278" name="Text Box 4"/>
          <p:cNvSpPr txBox="1">
            <a:spLocks noChangeArrowheads="1"/>
          </p:cNvSpPr>
          <p:nvPr/>
        </p:nvSpPr>
        <p:spPr bwMode="auto">
          <a:xfrm flipH="1">
            <a:off x="2666365" y="1998345"/>
            <a:ext cx="1746250" cy="201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突破空间的限制，大家都可以在提问板块进行讨论</a:t>
            </a:r>
            <a:endParaRPr kumimoji="0" lang="zh-CN" altLang="en-US" sz="2400">
              <a:solidFill>
                <a:schemeClr val="bg1"/>
              </a:solidFill>
              <a:latin typeface="HY견고딕" pitchFamily="18" charset="-127"/>
              <a:ea typeface="宋体" panose="02010600030101010101" pitchFamily="2" charset="-122"/>
            </a:endParaRPr>
          </a:p>
        </p:txBody>
      </p:sp>
      <p:sp>
        <p:nvSpPr>
          <p:cNvPr id="10279" name="Text Box 4"/>
          <p:cNvSpPr txBox="1">
            <a:spLocks noChangeArrowheads="1"/>
          </p:cNvSpPr>
          <p:nvPr/>
        </p:nvSpPr>
        <p:spPr bwMode="auto">
          <a:xfrm flipH="1">
            <a:off x="4417695" y="1998345"/>
            <a:ext cx="174879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课堂会变成能力强的同学独奏曲</a:t>
            </a:r>
            <a:endParaRPr kumimoji="0" lang="zh-CN" altLang="en-US" sz="2400">
              <a:solidFill>
                <a:schemeClr val="bg1"/>
              </a:solidFill>
              <a:latin typeface="HY견고딕" pitchFamily="18" charset="-127"/>
              <a:ea typeface="宋体" panose="02010600030101010101" pitchFamily="2" charset="-122"/>
            </a:endParaRPr>
          </a:p>
        </p:txBody>
      </p:sp>
      <p:sp>
        <p:nvSpPr>
          <p:cNvPr id="10280" name="Text Box 4"/>
          <p:cNvSpPr txBox="1">
            <a:spLocks noChangeArrowheads="1"/>
          </p:cNvSpPr>
          <p:nvPr/>
        </p:nvSpPr>
        <p:spPr bwMode="auto">
          <a:xfrm flipH="1">
            <a:off x="6167755" y="1998345"/>
            <a:ext cx="175450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批改往往不够及时全面矫正针对性不强</a:t>
            </a:r>
            <a:endParaRPr kumimoji="0" lang="zh-CN" altLang="en-US" sz="2400">
              <a:solidFill>
                <a:schemeClr val="bg1"/>
              </a:solidFill>
              <a:latin typeface="HY견고딕" pitchFamily="18" charset="-127"/>
              <a:ea typeface="宋体" panose="02010600030101010101" pitchFamily="2" charset="-122"/>
            </a:endParaRPr>
          </a:p>
        </p:txBody>
      </p:sp>
      <p:sp>
        <p:nvSpPr>
          <p:cNvPr id="17" name="AutoShape 18"/>
          <p:cNvSpPr>
            <a:spLocks noChangeArrowheads="1"/>
          </p:cNvSpPr>
          <p:nvPr/>
        </p:nvSpPr>
        <p:spPr bwMode="auto">
          <a:xfrm>
            <a:off x="908050" y="1783080"/>
            <a:ext cx="7199630" cy="268605"/>
          </a:xfrm>
          <a:prstGeom prst="rightArrow">
            <a:avLst>
              <a:gd name="adj1" fmla="val 50000"/>
              <a:gd name="adj2" fmla="val 61198"/>
            </a:avLst>
          </a:prstGeom>
          <a:gradFill flip="none" rotWithShape="1">
            <a:gsLst>
              <a:gs pos="0">
                <a:schemeClr val="accent6"/>
              </a:gs>
              <a:gs pos="100000">
                <a:srgbClr val="FFC000"/>
              </a:gs>
            </a:gsLst>
            <a:lin ang="162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20" name="AutoShape 18"/>
          <p:cNvSpPr>
            <a:spLocks noChangeArrowheads="1"/>
          </p:cNvSpPr>
          <p:nvPr/>
        </p:nvSpPr>
        <p:spPr bwMode="auto">
          <a:xfrm>
            <a:off x="895985" y="4324985"/>
            <a:ext cx="7199630" cy="268605"/>
          </a:xfrm>
          <a:prstGeom prst="rightArrow">
            <a:avLst>
              <a:gd name="adj1" fmla="val 50000"/>
              <a:gd name="adj2" fmla="val 61198"/>
            </a:avLst>
          </a:prstGeom>
          <a:gradFill flip="none" rotWithShape="1">
            <a:gsLst>
              <a:gs pos="0">
                <a:schemeClr val="accent6"/>
              </a:gs>
              <a:gs pos="100000">
                <a:srgbClr val="FFC000"/>
              </a:gs>
            </a:gsLst>
            <a:lin ang="162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90000"/>
              </a:lnSpc>
              <a:defRPr/>
            </a:pPr>
            <a:endParaRPr kumimoji="0" lang="en-US" altLang="ko-KR" sz="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78">
                                            <p:txEl>
                                              <p:pRg st="0" end="0"/>
                                            </p:txEl>
                                          </p:spTgt>
                                        </p:tgtEl>
                                        <p:attrNameLst>
                                          <p:attrName>style.visibility</p:attrName>
                                        </p:attrNameLst>
                                      </p:cBhvr>
                                      <p:to>
                                        <p:strVal val="visible"/>
                                      </p:to>
                                    </p:set>
                                    <p:animEffect transition="in" filter="wipe(up)">
                                      <p:cBhvr>
                                        <p:cTn id="7" dur="500"/>
                                        <p:tgtEl>
                                          <p:spTgt spid="102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746125" y="56515"/>
            <a:ext cx="467931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sym typeface="+mn-ea"/>
              </a:rPr>
              <a:t>“三案四步”与电子书包的融合</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Ⅲ</a:t>
            </a:r>
            <a:endParaRPr kumimoji="0" lang="zh-CN" altLang="en-US" sz="2800" b="1">
              <a:latin typeface="HY견명조" pitchFamily="18" charset="-127"/>
              <a:ea typeface="宋体" panose="02010600030101010101" pitchFamily="2" charset="-122"/>
            </a:endParaRPr>
          </a:p>
        </p:txBody>
      </p:sp>
      <p:sp>
        <p:nvSpPr>
          <p:cNvPr id="26" name="모서리가 둥근 직사각형 25"/>
          <p:cNvSpPr/>
          <p:nvPr/>
        </p:nvSpPr>
        <p:spPr>
          <a:xfrm>
            <a:off x="1909301" y="1116529"/>
            <a:ext cx="5285879" cy="3512964"/>
          </a:xfrm>
          <a:prstGeom prst="roundRect">
            <a:avLst>
              <a:gd name="adj" fmla="val 12247"/>
            </a:avLst>
          </a:prstGeom>
          <a:gradFill flip="none" rotWithShape="1">
            <a:gsLst>
              <a:gs pos="29000">
                <a:schemeClr val="tx1">
                  <a:alpha val="51000"/>
                </a:schemeClr>
              </a:gs>
              <a:gs pos="69000">
                <a:schemeClr val="tx1">
                  <a:alpha val="70000"/>
                </a:schemeClr>
              </a:gs>
            </a:gsLst>
            <a:path path="circle">
              <a:fillToRect l="50000" t="50000" r="50000" b="50000"/>
            </a:path>
            <a:tileRect/>
          </a:gra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00"/>
          </a:p>
        </p:txBody>
      </p:sp>
      <p:sp>
        <p:nvSpPr>
          <p:cNvPr id="9258" name="Text Box 4"/>
          <p:cNvSpPr txBox="1">
            <a:spLocks noChangeArrowheads="1"/>
          </p:cNvSpPr>
          <p:nvPr/>
        </p:nvSpPr>
        <p:spPr bwMode="auto">
          <a:xfrm flipH="1">
            <a:off x="2123650" y="1258951"/>
            <a:ext cx="4904335" cy="322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l" eaLnBrk="1" latinLnBrk="0" hangingPunct="1">
              <a:spcBef>
                <a:spcPct val="50000"/>
              </a:spcBef>
            </a:pPr>
            <a:r>
              <a:rPr sz="2100">
                <a:solidFill>
                  <a:schemeClr val="bg1"/>
                </a:solidFill>
                <a:latin typeface="宋体" panose="02010600030101010101" pitchFamily="2" charset="-122"/>
                <a:ea typeface="宋体" panose="02010600030101010101" pitchFamily="2" charset="-122"/>
                <a:sym typeface="+mn-ea"/>
              </a:rPr>
              <a:t>    </a:t>
            </a:r>
            <a:endParaRPr sz="2100">
              <a:solidFill>
                <a:schemeClr val="bg1"/>
              </a:solidFill>
              <a:latin typeface="宋体" panose="02010600030101010101" pitchFamily="2" charset="-122"/>
              <a:ea typeface="宋体" panose="02010600030101010101" pitchFamily="2" charset="-122"/>
              <a:sym typeface="+mn-ea"/>
            </a:endParaRPr>
          </a:p>
        </p:txBody>
      </p:sp>
      <p:sp>
        <p:nvSpPr>
          <p:cNvPr id="59" name="모서리가 둥근 직사각형 58"/>
          <p:cNvSpPr/>
          <p:nvPr/>
        </p:nvSpPr>
        <p:spPr>
          <a:xfrm>
            <a:off x="1517515" y="4686651"/>
            <a:ext cx="6108984" cy="438227"/>
          </a:xfrm>
          <a:prstGeom prst="roundRect">
            <a:avLst/>
          </a:prstGeom>
          <a:gradFill flip="none" rotWithShape="1">
            <a:gsLst>
              <a:gs pos="0">
                <a:schemeClr val="accent6"/>
              </a:gs>
              <a:gs pos="100000">
                <a:srgbClr val="FFC000"/>
              </a:gs>
            </a:gsLst>
            <a:lin ang="162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00"/>
          </a:p>
        </p:txBody>
      </p:sp>
      <p:sp>
        <p:nvSpPr>
          <p:cNvPr id="9260" name="Text Box 4"/>
          <p:cNvSpPr txBox="1">
            <a:spLocks noChangeArrowheads="1"/>
          </p:cNvSpPr>
          <p:nvPr/>
        </p:nvSpPr>
        <p:spPr bwMode="auto">
          <a:xfrm>
            <a:off x="1909062" y="4865276"/>
            <a:ext cx="5282545" cy="25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lvl="0" algn="ctr" eaLnBrk="1" fontAlgn="base" hangingPunct="1"/>
            <a:r>
              <a:rPr lang="zh-CN" altLang="en-US" sz="1800" b="1">
                <a:latin typeface="Arial" panose="020B0604020202020204" pitchFamily="34" charset="0"/>
                <a:ea typeface="宋体" panose="02010600030101010101" pitchFamily="2" charset="-122"/>
                <a:sym typeface="+mn-ea"/>
              </a:rPr>
              <a:t>利用超链接功能进行课堂知识的引入</a:t>
            </a:r>
            <a:endParaRPr lang="zh-CN" altLang="en-US" sz="1800" b="1">
              <a:latin typeface="Arial" panose="020B0604020202020204" pitchFamily="34" charset="0"/>
              <a:ea typeface="宋体" panose="02010600030101010101" pitchFamily="2" charset="-122"/>
            </a:endParaRPr>
          </a:p>
          <a:p>
            <a:pPr lvl="0" algn="ctr" eaLnBrk="1" fontAlgn="base" hangingPunct="1"/>
            <a:endParaRPr lang="zh-CN" altLang="en-US" sz="1800" b="1" dirty="0">
              <a:solidFill>
                <a:schemeClr val="tx1"/>
              </a:solidFill>
              <a:uFillTx/>
              <a:latin typeface="Arial" panose="020B0604020202020204" pitchFamily="34" charset="0"/>
              <a:ea typeface="宋体" panose="02010600030101010101" pitchFamily="2" charset="-122"/>
              <a:cs typeface="+mn-ea"/>
              <a:sym typeface="+mn-ea"/>
            </a:endParaRPr>
          </a:p>
        </p:txBody>
      </p:sp>
      <p:pic>
        <p:nvPicPr>
          <p:cNvPr id="26626" name="图片 31" descr="638998215"/>
          <p:cNvPicPr>
            <a:picLocks noChangeAspect="1"/>
          </p:cNvPicPr>
          <p:nvPr/>
        </p:nvPicPr>
        <p:blipFill>
          <a:blip r:embed="rId1"/>
          <a:stretch>
            <a:fillRect/>
          </a:stretch>
        </p:blipFill>
        <p:spPr>
          <a:xfrm>
            <a:off x="2172712" y="1239898"/>
            <a:ext cx="4757148" cy="3178101"/>
          </a:xfrm>
          <a:prstGeom prst="rect">
            <a:avLst/>
          </a:prstGeom>
          <a:noFill/>
          <a:ln w="9525">
            <a:noFill/>
          </a:ln>
        </p:spPr>
      </p:pic>
      <p:pic>
        <p:nvPicPr>
          <p:cNvPr id="3" name="图片 25" descr="11500696"/>
          <p:cNvPicPr>
            <a:picLocks noChangeAspect="1"/>
          </p:cNvPicPr>
          <p:nvPr/>
        </p:nvPicPr>
        <p:blipFill>
          <a:blip r:embed="rId2"/>
          <a:stretch>
            <a:fillRect/>
          </a:stretch>
        </p:blipFill>
        <p:spPr>
          <a:xfrm>
            <a:off x="2172712" y="1239898"/>
            <a:ext cx="4757148" cy="3171909"/>
          </a:xfrm>
          <a:prstGeom prst="rect">
            <a:avLst/>
          </a:prstGeom>
          <a:noFill/>
          <a:ln w="9525">
            <a:noFill/>
          </a:ln>
        </p:spPr>
      </p:pic>
      <p:pic>
        <p:nvPicPr>
          <p:cNvPr id="26629" name="图片 26" descr="720511129"/>
          <p:cNvPicPr>
            <a:picLocks noChangeAspect="1"/>
          </p:cNvPicPr>
          <p:nvPr/>
        </p:nvPicPr>
        <p:blipFill>
          <a:blip r:embed="rId3"/>
          <a:stretch>
            <a:fillRect/>
          </a:stretch>
        </p:blipFill>
        <p:spPr>
          <a:xfrm>
            <a:off x="2172712" y="1239898"/>
            <a:ext cx="4758101" cy="3178101"/>
          </a:xfrm>
          <a:prstGeom prst="rect">
            <a:avLst/>
          </a:prstGeom>
          <a:noFill/>
          <a:ln w="9525">
            <a:noFill/>
          </a:ln>
        </p:spPr>
      </p:pic>
      <p:pic>
        <p:nvPicPr>
          <p:cNvPr id="27652" name="图片 33" descr="751256393"/>
          <p:cNvPicPr>
            <a:picLocks noChangeAspect="1"/>
          </p:cNvPicPr>
          <p:nvPr/>
        </p:nvPicPr>
        <p:blipFill>
          <a:blip r:embed="rId4"/>
          <a:stretch>
            <a:fillRect/>
          </a:stretch>
        </p:blipFill>
        <p:spPr>
          <a:xfrm>
            <a:off x="2299712" y="1366898"/>
            <a:ext cx="4757148" cy="3177625"/>
          </a:xfrm>
          <a:prstGeom prst="rect">
            <a:avLst/>
          </a:prstGeom>
          <a:noFill/>
          <a:ln w="9525">
            <a:noFill/>
          </a:ln>
        </p:spPr>
      </p:pic>
      <p:pic>
        <p:nvPicPr>
          <p:cNvPr id="27651" name="图片 32" descr="138820438"/>
          <p:cNvPicPr>
            <a:picLocks noChangeAspect="1"/>
          </p:cNvPicPr>
          <p:nvPr/>
        </p:nvPicPr>
        <p:blipFill>
          <a:blip r:embed="rId5"/>
          <a:stretch>
            <a:fillRect/>
          </a:stretch>
        </p:blipFill>
        <p:spPr>
          <a:xfrm>
            <a:off x="2172712" y="1239898"/>
            <a:ext cx="4756672" cy="3172385"/>
          </a:xfrm>
          <a:prstGeom prst="rect">
            <a:avLst/>
          </a:prstGeom>
          <a:noFill/>
          <a:ln w="9525">
            <a:noFill/>
          </a:ln>
        </p:spPr>
      </p:pic>
      <p:pic>
        <p:nvPicPr>
          <p:cNvPr id="28677" name="图片 1" descr="C:\Users\ADMINI~1\AppData\Local\Temp\WeChat Files\184566292622958209.jpg"/>
          <p:cNvPicPr>
            <a:picLocks noChangeAspect="1"/>
          </p:cNvPicPr>
          <p:nvPr/>
        </p:nvPicPr>
        <p:blipFill>
          <a:blip r:embed="rId6"/>
          <a:stretch>
            <a:fillRect/>
          </a:stretch>
        </p:blipFill>
        <p:spPr>
          <a:xfrm>
            <a:off x="2172712" y="1239898"/>
            <a:ext cx="4757148" cy="3178577"/>
          </a:xfrm>
          <a:prstGeom prst="rect">
            <a:avLst/>
          </a:prstGeom>
          <a:noFill/>
          <a:ln w="9525">
            <a:noFill/>
          </a:ln>
        </p:spPr>
      </p:pic>
      <p:pic>
        <p:nvPicPr>
          <p:cNvPr id="28674" name="图片 3" descr="C:\Users\ADMINI~1\AppData\Local\Temp\WeChat Files\69100232888795749.jpg"/>
          <p:cNvPicPr>
            <a:picLocks noChangeAspect="1"/>
          </p:cNvPicPr>
          <p:nvPr/>
        </p:nvPicPr>
        <p:blipFill>
          <a:blip r:embed="rId7"/>
          <a:stretch>
            <a:fillRect/>
          </a:stretch>
        </p:blipFill>
        <p:spPr>
          <a:xfrm>
            <a:off x="2172712" y="1239898"/>
            <a:ext cx="4757625" cy="3178577"/>
          </a:xfrm>
          <a:prstGeom prst="rect">
            <a:avLst/>
          </a:prstGeom>
          <a:noFill/>
          <a:ln w="9525">
            <a:noFill/>
          </a:ln>
        </p:spPr>
      </p:pic>
      <p:pic>
        <p:nvPicPr>
          <p:cNvPr id="28676" name="图片 4" descr="C:\Users\Administrator\Desktop\1.jpg"/>
          <p:cNvPicPr>
            <a:picLocks noChangeAspect="1"/>
          </p:cNvPicPr>
          <p:nvPr/>
        </p:nvPicPr>
        <p:blipFill>
          <a:blip r:embed="rId8"/>
          <a:stretch>
            <a:fillRect/>
          </a:stretch>
        </p:blipFill>
        <p:spPr>
          <a:xfrm>
            <a:off x="2172712" y="1239898"/>
            <a:ext cx="4758101" cy="3171432"/>
          </a:xfrm>
          <a:prstGeom prst="rect">
            <a:avLst/>
          </a:prstGeom>
          <a:noFill/>
          <a:ln w="9525">
            <a:noFill/>
          </a:ln>
        </p:spPr>
      </p:pic>
      <p:pic>
        <p:nvPicPr>
          <p:cNvPr id="29699" name="图片 5" descr="C:\Users\ADMINI~1\AppData\Local\Temp\WeChat Files\31448138699392161.jpg"/>
          <p:cNvPicPr>
            <a:picLocks noChangeAspect="1"/>
          </p:cNvPicPr>
          <p:nvPr/>
        </p:nvPicPr>
        <p:blipFill>
          <a:blip r:embed="rId9"/>
          <a:stretch>
            <a:fillRect/>
          </a:stretch>
        </p:blipFill>
        <p:spPr>
          <a:xfrm>
            <a:off x="2172712" y="1239898"/>
            <a:ext cx="4756196" cy="3170956"/>
          </a:xfrm>
          <a:prstGeom prst="rect">
            <a:avLst/>
          </a:prstGeom>
          <a:noFill/>
          <a:ln w="9525">
            <a:noFill/>
          </a:ln>
        </p:spPr>
      </p:pic>
      <p:pic>
        <p:nvPicPr>
          <p:cNvPr id="30724" name="图片 7" descr="C:\Users\Administrator\Desktop\3.jpg"/>
          <p:cNvPicPr>
            <a:picLocks noChangeAspect="1"/>
          </p:cNvPicPr>
          <p:nvPr/>
        </p:nvPicPr>
        <p:blipFill>
          <a:blip r:embed="rId10"/>
          <a:stretch>
            <a:fillRect/>
          </a:stretch>
        </p:blipFill>
        <p:spPr>
          <a:xfrm>
            <a:off x="2172712" y="1239898"/>
            <a:ext cx="4758101" cy="3170480"/>
          </a:xfrm>
          <a:prstGeom prst="rect">
            <a:avLst/>
          </a:prstGeom>
          <a:noFill/>
          <a:ln w="9525">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746125" y="56515"/>
            <a:ext cx="467931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sym typeface="+mn-ea"/>
              </a:rPr>
              <a:t>“三案四步”与电子书包的融合</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Ⅲ</a:t>
            </a:r>
            <a:endParaRPr kumimoji="0" lang="zh-CN" altLang="en-US" sz="2800" b="1">
              <a:latin typeface="HY견명조" pitchFamily="18" charset="-127"/>
              <a:ea typeface="宋体" panose="02010600030101010101" pitchFamily="2" charset="-122"/>
            </a:endParaRPr>
          </a:p>
        </p:txBody>
      </p:sp>
      <p:sp>
        <p:nvSpPr>
          <p:cNvPr id="10" name="Rectangle 10"/>
          <p:cNvSpPr>
            <a:spLocks noChangeArrowheads="1"/>
          </p:cNvSpPr>
          <p:nvPr/>
        </p:nvSpPr>
        <p:spPr bwMode="auto">
          <a:xfrm>
            <a:off x="895985" y="1998980"/>
            <a:ext cx="1770380" cy="2112010"/>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11" name="Rectangle 11"/>
          <p:cNvSpPr>
            <a:spLocks noChangeArrowheads="1"/>
          </p:cNvSpPr>
          <p:nvPr/>
        </p:nvSpPr>
        <p:spPr bwMode="auto">
          <a:xfrm>
            <a:off x="2666365" y="1998980"/>
            <a:ext cx="1746250" cy="2112010"/>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12" name="Rectangle 12"/>
          <p:cNvSpPr>
            <a:spLocks noChangeArrowheads="1"/>
          </p:cNvSpPr>
          <p:nvPr/>
        </p:nvSpPr>
        <p:spPr bwMode="auto">
          <a:xfrm>
            <a:off x="4417695" y="1998345"/>
            <a:ext cx="1749425" cy="2112645"/>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13" name="Rectangle 13"/>
          <p:cNvSpPr>
            <a:spLocks noChangeArrowheads="1"/>
          </p:cNvSpPr>
          <p:nvPr/>
        </p:nvSpPr>
        <p:spPr bwMode="auto">
          <a:xfrm>
            <a:off x="6167120" y="1998345"/>
            <a:ext cx="1755140" cy="2143125"/>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2" name="Rectangle 5"/>
          <p:cNvSpPr>
            <a:spLocks noChangeArrowheads="1"/>
          </p:cNvSpPr>
          <p:nvPr/>
        </p:nvSpPr>
        <p:spPr bwMode="auto">
          <a:xfrm>
            <a:off x="911860" y="1378585"/>
            <a:ext cx="1754505"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5" name="Rectangle 6"/>
          <p:cNvSpPr>
            <a:spLocks noChangeArrowheads="1"/>
          </p:cNvSpPr>
          <p:nvPr/>
        </p:nvSpPr>
        <p:spPr bwMode="auto">
          <a:xfrm>
            <a:off x="4411980" y="1378585"/>
            <a:ext cx="1755140"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6" name="Rectangle 7"/>
          <p:cNvSpPr>
            <a:spLocks noChangeArrowheads="1"/>
          </p:cNvSpPr>
          <p:nvPr/>
        </p:nvSpPr>
        <p:spPr bwMode="auto">
          <a:xfrm>
            <a:off x="6167120" y="1378585"/>
            <a:ext cx="1755140"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7" name="Rectangle 8"/>
          <p:cNvSpPr>
            <a:spLocks noChangeArrowheads="1"/>
          </p:cNvSpPr>
          <p:nvPr/>
        </p:nvSpPr>
        <p:spPr bwMode="auto">
          <a:xfrm>
            <a:off x="2666365" y="1378585"/>
            <a:ext cx="1751330"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10269" name="Text Box 4"/>
          <p:cNvSpPr txBox="1">
            <a:spLocks noChangeArrowheads="1"/>
          </p:cNvSpPr>
          <p:nvPr/>
        </p:nvSpPr>
        <p:spPr bwMode="auto">
          <a:xfrm>
            <a:off x="1244600" y="1448435"/>
            <a:ext cx="1066800"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导</a:t>
            </a:r>
            <a:endParaRPr kumimoji="0" lang="zh-CN" altLang="en-US" sz="2800">
              <a:latin typeface="HY견고딕" pitchFamily="18" charset="-127"/>
              <a:ea typeface="宋体" panose="02010600030101010101" pitchFamily="2" charset="-122"/>
            </a:endParaRPr>
          </a:p>
        </p:txBody>
      </p:sp>
      <p:sp>
        <p:nvSpPr>
          <p:cNvPr id="10270" name="Text Box 4"/>
          <p:cNvSpPr txBox="1">
            <a:spLocks noChangeArrowheads="1"/>
          </p:cNvSpPr>
          <p:nvPr/>
        </p:nvSpPr>
        <p:spPr bwMode="auto">
          <a:xfrm>
            <a:off x="3008630" y="1448435"/>
            <a:ext cx="1067435"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探</a:t>
            </a:r>
            <a:endParaRPr kumimoji="0" lang="zh-CN" altLang="en-US" sz="2800">
              <a:latin typeface="HY견고딕" pitchFamily="18" charset="-127"/>
              <a:ea typeface="宋体" panose="02010600030101010101" pitchFamily="2" charset="-122"/>
            </a:endParaRPr>
          </a:p>
        </p:txBody>
      </p:sp>
      <p:sp>
        <p:nvSpPr>
          <p:cNvPr id="10271" name="Text Box 4"/>
          <p:cNvSpPr txBox="1">
            <a:spLocks noChangeArrowheads="1"/>
          </p:cNvSpPr>
          <p:nvPr/>
        </p:nvSpPr>
        <p:spPr bwMode="auto">
          <a:xfrm>
            <a:off x="4914900" y="1448435"/>
            <a:ext cx="748665"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议</a:t>
            </a:r>
            <a:endParaRPr kumimoji="0" lang="zh-CN" altLang="en-US" sz="2800">
              <a:latin typeface="HY견고딕" pitchFamily="18" charset="-127"/>
              <a:ea typeface="宋体" panose="02010600030101010101" pitchFamily="2" charset="-122"/>
            </a:endParaRPr>
          </a:p>
        </p:txBody>
      </p:sp>
      <p:sp>
        <p:nvSpPr>
          <p:cNvPr id="10272" name="Text Box 4"/>
          <p:cNvSpPr txBox="1">
            <a:spLocks noChangeArrowheads="1"/>
          </p:cNvSpPr>
          <p:nvPr/>
        </p:nvSpPr>
        <p:spPr bwMode="auto">
          <a:xfrm>
            <a:off x="6513195" y="1447800"/>
            <a:ext cx="1062990"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练</a:t>
            </a:r>
            <a:endParaRPr kumimoji="0" lang="zh-CN" altLang="en-US" sz="2800">
              <a:latin typeface="HY견고딕" pitchFamily="18" charset="-127"/>
              <a:ea typeface="宋体" panose="02010600030101010101" pitchFamily="2" charset="-122"/>
            </a:endParaRPr>
          </a:p>
        </p:txBody>
      </p:sp>
      <p:sp>
        <p:nvSpPr>
          <p:cNvPr id="10277" name="Text Box 4"/>
          <p:cNvSpPr txBox="1">
            <a:spLocks noChangeArrowheads="1"/>
          </p:cNvSpPr>
          <p:nvPr/>
        </p:nvSpPr>
        <p:spPr bwMode="auto">
          <a:xfrm flipH="1">
            <a:off x="911860" y="1998345"/>
            <a:ext cx="1754505" cy="201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让学生以图片、视频、甚至简单录制的微视频来进行课堂导入</a:t>
            </a:r>
            <a:endParaRPr kumimoji="0" lang="zh-CN" altLang="en-US" sz="2400">
              <a:solidFill>
                <a:schemeClr val="bg1"/>
              </a:solidFill>
              <a:latin typeface="HY견고딕" pitchFamily="18" charset="-127"/>
              <a:ea typeface="宋体" panose="02010600030101010101" pitchFamily="2" charset="-122"/>
            </a:endParaRPr>
          </a:p>
        </p:txBody>
      </p:sp>
      <p:sp>
        <p:nvSpPr>
          <p:cNvPr id="10278" name="Text Box 4"/>
          <p:cNvSpPr txBox="1">
            <a:spLocks noChangeArrowheads="1"/>
          </p:cNvSpPr>
          <p:nvPr/>
        </p:nvSpPr>
        <p:spPr bwMode="auto">
          <a:xfrm flipH="1">
            <a:off x="2666365" y="1998345"/>
            <a:ext cx="1746250" cy="201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突破空间的限制，大家都可以在提问板块进行讨论</a:t>
            </a:r>
            <a:endParaRPr kumimoji="0" lang="zh-CN" altLang="en-US" sz="2400">
              <a:solidFill>
                <a:schemeClr val="bg1"/>
              </a:solidFill>
              <a:latin typeface="HY견고딕" pitchFamily="18" charset="-127"/>
              <a:ea typeface="宋体" panose="02010600030101010101" pitchFamily="2" charset="-122"/>
            </a:endParaRPr>
          </a:p>
        </p:txBody>
      </p:sp>
      <p:sp>
        <p:nvSpPr>
          <p:cNvPr id="10279" name="Text Box 4"/>
          <p:cNvSpPr txBox="1">
            <a:spLocks noChangeArrowheads="1"/>
          </p:cNvSpPr>
          <p:nvPr/>
        </p:nvSpPr>
        <p:spPr bwMode="auto">
          <a:xfrm flipH="1">
            <a:off x="4417695" y="1998345"/>
            <a:ext cx="174879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回答者可以直接回答也可以用图片、微视频的形式进行解答</a:t>
            </a:r>
            <a:endParaRPr kumimoji="0" lang="zh-CN" altLang="en-US" sz="2400">
              <a:solidFill>
                <a:schemeClr val="bg1"/>
              </a:solidFill>
              <a:latin typeface="HY견고딕" pitchFamily="18" charset="-127"/>
              <a:ea typeface="宋体" panose="02010600030101010101" pitchFamily="2" charset="-122"/>
            </a:endParaRPr>
          </a:p>
        </p:txBody>
      </p:sp>
      <p:sp>
        <p:nvSpPr>
          <p:cNvPr id="10280" name="Text Box 4"/>
          <p:cNvSpPr txBox="1">
            <a:spLocks noChangeArrowheads="1"/>
          </p:cNvSpPr>
          <p:nvPr/>
        </p:nvSpPr>
        <p:spPr bwMode="auto">
          <a:xfrm flipH="1">
            <a:off x="6167755" y="1998345"/>
            <a:ext cx="175450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批改往往不够及时全面矫正针对性不强</a:t>
            </a:r>
            <a:endParaRPr kumimoji="0" lang="zh-CN" altLang="en-US" sz="2400">
              <a:solidFill>
                <a:schemeClr val="bg1"/>
              </a:solidFill>
              <a:latin typeface="HY견고딕" pitchFamily="18" charset="-127"/>
              <a:ea typeface="宋体" panose="02010600030101010101" pitchFamily="2" charset="-122"/>
            </a:endParaRPr>
          </a:p>
        </p:txBody>
      </p:sp>
      <p:sp>
        <p:nvSpPr>
          <p:cNvPr id="17" name="AutoShape 18"/>
          <p:cNvSpPr>
            <a:spLocks noChangeArrowheads="1"/>
          </p:cNvSpPr>
          <p:nvPr/>
        </p:nvSpPr>
        <p:spPr bwMode="auto">
          <a:xfrm>
            <a:off x="908050" y="1783080"/>
            <a:ext cx="7199630" cy="268605"/>
          </a:xfrm>
          <a:prstGeom prst="rightArrow">
            <a:avLst>
              <a:gd name="adj1" fmla="val 50000"/>
              <a:gd name="adj2" fmla="val 61198"/>
            </a:avLst>
          </a:prstGeom>
          <a:gradFill flip="none" rotWithShape="1">
            <a:gsLst>
              <a:gs pos="0">
                <a:schemeClr val="accent6"/>
              </a:gs>
              <a:gs pos="100000">
                <a:srgbClr val="FFC000"/>
              </a:gs>
            </a:gsLst>
            <a:lin ang="162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20" name="AutoShape 18"/>
          <p:cNvSpPr>
            <a:spLocks noChangeArrowheads="1"/>
          </p:cNvSpPr>
          <p:nvPr/>
        </p:nvSpPr>
        <p:spPr bwMode="auto">
          <a:xfrm>
            <a:off x="895985" y="4324985"/>
            <a:ext cx="7199630" cy="268605"/>
          </a:xfrm>
          <a:prstGeom prst="rightArrow">
            <a:avLst>
              <a:gd name="adj1" fmla="val 50000"/>
              <a:gd name="adj2" fmla="val 61198"/>
            </a:avLst>
          </a:prstGeom>
          <a:gradFill flip="none" rotWithShape="1">
            <a:gsLst>
              <a:gs pos="0">
                <a:schemeClr val="accent6"/>
              </a:gs>
              <a:gs pos="100000">
                <a:srgbClr val="FFC000"/>
              </a:gs>
            </a:gsLst>
            <a:lin ang="162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90000"/>
              </a:lnSpc>
              <a:defRPr/>
            </a:pPr>
            <a:endParaRPr kumimoji="0" lang="en-US" altLang="ko-KR" sz="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79">
                                            <p:txEl>
                                              <p:pRg st="0" end="0"/>
                                            </p:txEl>
                                          </p:spTgt>
                                        </p:tgtEl>
                                        <p:attrNameLst>
                                          <p:attrName>style.visibility</p:attrName>
                                        </p:attrNameLst>
                                      </p:cBhvr>
                                      <p:to>
                                        <p:strVal val="visible"/>
                                      </p:to>
                                    </p:set>
                                    <p:animEffect transition="in" filter="wipe(up)">
                                      <p:cBhvr>
                                        <p:cTn id="7" dur="500"/>
                                        <p:tgtEl>
                                          <p:spTgt spid="102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746125" y="56515"/>
            <a:ext cx="467931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sym typeface="+mn-ea"/>
              </a:rPr>
              <a:t>“三案四步”与电子书包的融合</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Ⅲ</a:t>
            </a:r>
            <a:endParaRPr kumimoji="0" lang="zh-CN" altLang="en-US" sz="2800" b="1">
              <a:latin typeface="HY견명조" pitchFamily="18" charset="-127"/>
              <a:ea typeface="宋体" panose="02010600030101010101" pitchFamily="2" charset="-122"/>
            </a:endParaRPr>
          </a:p>
        </p:txBody>
      </p:sp>
      <p:sp>
        <p:nvSpPr>
          <p:cNvPr id="10" name="Rectangle 10"/>
          <p:cNvSpPr>
            <a:spLocks noChangeArrowheads="1"/>
          </p:cNvSpPr>
          <p:nvPr/>
        </p:nvSpPr>
        <p:spPr bwMode="auto">
          <a:xfrm>
            <a:off x="895985" y="1998980"/>
            <a:ext cx="1770380" cy="2112010"/>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11" name="Rectangle 11"/>
          <p:cNvSpPr>
            <a:spLocks noChangeArrowheads="1"/>
          </p:cNvSpPr>
          <p:nvPr/>
        </p:nvSpPr>
        <p:spPr bwMode="auto">
          <a:xfrm>
            <a:off x="2666365" y="1998980"/>
            <a:ext cx="1746250" cy="2112010"/>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12" name="Rectangle 12"/>
          <p:cNvSpPr>
            <a:spLocks noChangeArrowheads="1"/>
          </p:cNvSpPr>
          <p:nvPr/>
        </p:nvSpPr>
        <p:spPr bwMode="auto">
          <a:xfrm>
            <a:off x="4417695" y="1998345"/>
            <a:ext cx="1749425" cy="2112645"/>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13" name="Rectangle 13"/>
          <p:cNvSpPr>
            <a:spLocks noChangeArrowheads="1"/>
          </p:cNvSpPr>
          <p:nvPr/>
        </p:nvSpPr>
        <p:spPr bwMode="auto">
          <a:xfrm>
            <a:off x="6167120" y="1998345"/>
            <a:ext cx="1755140" cy="2143125"/>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2" name="Rectangle 5"/>
          <p:cNvSpPr>
            <a:spLocks noChangeArrowheads="1"/>
          </p:cNvSpPr>
          <p:nvPr/>
        </p:nvSpPr>
        <p:spPr bwMode="auto">
          <a:xfrm>
            <a:off x="911860" y="1378585"/>
            <a:ext cx="1754505"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5" name="Rectangle 6"/>
          <p:cNvSpPr>
            <a:spLocks noChangeArrowheads="1"/>
          </p:cNvSpPr>
          <p:nvPr/>
        </p:nvSpPr>
        <p:spPr bwMode="auto">
          <a:xfrm>
            <a:off x="4411980" y="1378585"/>
            <a:ext cx="1755140"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6" name="Rectangle 7"/>
          <p:cNvSpPr>
            <a:spLocks noChangeArrowheads="1"/>
          </p:cNvSpPr>
          <p:nvPr/>
        </p:nvSpPr>
        <p:spPr bwMode="auto">
          <a:xfrm>
            <a:off x="6167120" y="1378585"/>
            <a:ext cx="1755140"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7" name="Rectangle 8"/>
          <p:cNvSpPr>
            <a:spLocks noChangeArrowheads="1"/>
          </p:cNvSpPr>
          <p:nvPr/>
        </p:nvSpPr>
        <p:spPr bwMode="auto">
          <a:xfrm>
            <a:off x="2666365" y="1378585"/>
            <a:ext cx="1751330"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10269" name="Text Box 4"/>
          <p:cNvSpPr txBox="1">
            <a:spLocks noChangeArrowheads="1"/>
          </p:cNvSpPr>
          <p:nvPr/>
        </p:nvSpPr>
        <p:spPr bwMode="auto">
          <a:xfrm>
            <a:off x="1244600" y="1448435"/>
            <a:ext cx="1066800"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导</a:t>
            </a:r>
            <a:endParaRPr kumimoji="0" lang="zh-CN" altLang="en-US" sz="2800">
              <a:latin typeface="HY견고딕" pitchFamily="18" charset="-127"/>
              <a:ea typeface="宋体" panose="02010600030101010101" pitchFamily="2" charset="-122"/>
            </a:endParaRPr>
          </a:p>
        </p:txBody>
      </p:sp>
      <p:sp>
        <p:nvSpPr>
          <p:cNvPr id="10270" name="Text Box 4"/>
          <p:cNvSpPr txBox="1">
            <a:spLocks noChangeArrowheads="1"/>
          </p:cNvSpPr>
          <p:nvPr/>
        </p:nvSpPr>
        <p:spPr bwMode="auto">
          <a:xfrm>
            <a:off x="3008630" y="1448435"/>
            <a:ext cx="1067435"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探</a:t>
            </a:r>
            <a:endParaRPr kumimoji="0" lang="zh-CN" altLang="en-US" sz="2800">
              <a:latin typeface="HY견고딕" pitchFamily="18" charset="-127"/>
              <a:ea typeface="宋体" panose="02010600030101010101" pitchFamily="2" charset="-122"/>
            </a:endParaRPr>
          </a:p>
        </p:txBody>
      </p:sp>
      <p:sp>
        <p:nvSpPr>
          <p:cNvPr id="10271" name="Text Box 4"/>
          <p:cNvSpPr txBox="1">
            <a:spLocks noChangeArrowheads="1"/>
          </p:cNvSpPr>
          <p:nvPr/>
        </p:nvSpPr>
        <p:spPr bwMode="auto">
          <a:xfrm>
            <a:off x="4914900" y="1448435"/>
            <a:ext cx="748665"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议</a:t>
            </a:r>
            <a:endParaRPr kumimoji="0" lang="zh-CN" altLang="en-US" sz="2800">
              <a:latin typeface="HY견고딕" pitchFamily="18" charset="-127"/>
              <a:ea typeface="宋体" panose="02010600030101010101" pitchFamily="2" charset="-122"/>
            </a:endParaRPr>
          </a:p>
        </p:txBody>
      </p:sp>
      <p:sp>
        <p:nvSpPr>
          <p:cNvPr id="10272" name="Text Box 4"/>
          <p:cNvSpPr txBox="1">
            <a:spLocks noChangeArrowheads="1"/>
          </p:cNvSpPr>
          <p:nvPr/>
        </p:nvSpPr>
        <p:spPr bwMode="auto">
          <a:xfrm>
            <a:off x="6513195" y="1447800"/>
            <a:ext cx="1062990"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练</a:t>
            </a:r>
            <a:endParaRPr kumimoji="0" lang="zh-CN" altLang="en-US" sz="2800">
              <a:latin typeface="HY견고딕" pitchFamily="18" charset="-127"/>
              <a:ea typeface="宋体" panose="02010600030101010101" pitchFamily="2" charset="-122"/>
            </a:endParaRPr>
          </a:p>
        </p:txBody>
      </p:sp>
      <p:sp>
        <p:nvSpPr>
          <p:cNvPr id="10277" name="Text Box 4"/>
          <p:cNvSpPr txBox="1">
            <a:spLocks noChangeArrowheads="1"/>
          </p:cNvSpPr>
          <p:nvPr/>
        </p:nvSpPr>
        <p:spPr bwMode="auto">
          <a:xfrm flipH="1">
            <a:off x="911860" y="1998345"/>
            <a:ext cx="1754505" cy="201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让学生以图片、视频、甚至简单录制的微视频来进行课堂导入</a:t>
            </a:r>
            <a:endParaRPr kumimoji="0" lang="zh-CN" altLang="en-US" sz="2400">
              <a:solidFill>
                <a:schemeClr val="bg1"/>
              </a:solidFill>
              <a:latin typeface="HY견고딕" pitchFamily="18" charset="-127"/>
              <a:ea typeface="宋体" panose="02010600030101010101" pitchFamily="2" charset="-122"/>
            </a:endParaRPr>
          </a:p>
        </p:txBody>
      </p:sp>
      <p:sp>
        <p:nvSpPr>
          <p:cNvPr id="10278" name="Text Box 4"/>
          <p:cNvSpPr txBox="1">
            <a:spLocks noChangeArrowheads="1"/>
          </p:cNvSpPr>
          <p:nvPr/>
        </p:nvSpPr>
        <p:spPr bwMode="auto">
          <a:xfrm flipH="1">
            <a:off x="2666365" y="1998345"/>
            <a:ext cx="1746250" cy="201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突破空间的限制，大家都可以在提问板块进行讨论</a:t>
            </a:r>
            <a:endParaRPr kumimoji="0" lang="zh-CN" altLang="en-US" sz="2400">
              <a:solidFill>
                <a:schemeClr val="bg1"/>
              </a:solidFill>
              <a:latin typeface="HY견고딕" pitchFamily="18" charset="-127"/>
              <a:ea typeface="宋体" panose="02010600030101010101" pitchFamily="2" charset="-122"/>
            </a:endParaRPr>
          </a:p>
        </p:txBody>
      </p:sp>
      <p:sp>
        <p:nvSpPr>
          <p:cNvPr id="10279" name="Text Box 4"/>
          <p:cNvSpPr txBox="1">
            <a:spLocks noChangeArrowheads="1"/>
          </p:cNvSpPr>
          <p:nvPr/>
        </p:nvSpPr>
        <p:spPr bwMode="auto">
          <a:xfrm flipH="1">
            <a:off x="4417695" y="1998345"/>
            <a:ext cx="174879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回答者可以直接回答也可以用图片微视频的形式进行解答</a:t>
            </a:r>
            <a:endParaRPr kumimoji="0" lang="zh-CN" altLang="en-US" sz="2400">
              <a:solidFill>
                <a:schemeClr val="bg1"/>
              </a:solidFill>
              <a:latin typeface="HY견고딕" pitchFamily="18" charset="-127"/>
              <a:ea typeface="宋体" panose="02010600030101010101" pitchFamily="2" charset="-122"/>
            </a:endParaRPr>
          </a:p>
        </p:txBody>
      </p:sp>
      <p:sp>
        <p:nvSpPr>
          <p:cNvPr id="10280" name="Text Box 4"/>
          <p:cNvSpPr txBox="1">
            <a:spLocks noChangeArrowheads="1"/>
          </p:cNvSpPr>
          <p:nvPr/>
        </p:nvSpPr>
        <p:spPr bwMode="auto">
          <a:xfrm flipH="1">
            <a:off x="6167755" y="1998345"/>
            <a:ext cx="175450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分层</a:t>
            </a:r>
            <a:endParaRPr kumimoji="0" lang="zh-CN" altLang="en-US" sz="2400">
              <a:solidFill>
                <a:schemeClr val="bg1"/>
              </a:solidFill>
              <a:latin typeface="HY견고딕" pitchFamily="18" charset="-127"/>
              <a:ea typeface="宋体" panose="02010600030101010101" pitchFamily="2" charset="-122"/>
            </a:endParaRPr>
          </a:p>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有针对性</a:t>
            </a:r>
            <a:endParaRPr kumimoji="0" lang="zh-CN" altLang="en-US" sz="2400">
              <a:solidFill>
                <a:schemeClr val="bg1"/>
              </a:solidFill>
              <a:latin typeface="HY견고딕" pitchFamily="18" charset="-127"/>
              <a:ea typeface="宋体" panose="02010600030101010101" pitchFamily="2" charset="-122"/>
            </a:endParaRPr>
          </a:p>
        </p:txBody>
      </p:sp>
      <p:sp>
        <p:nvSpPr>
          <p:cNvPr id="17" name="AutoShape 18"/>
          <p:cNvSpPr>
            <a:spLocks noChangeArrowheads="1"/>
          </p:cNvSpPr>
          <p:nvPr/>
        </p:nvSpPr>
        <p:spPr bwMode="auto">
          <a:xfrm>
            <a:off x="911860" y="1783080"/>
            <a:ext cx="7199630" cy="268605"/>
          </a:xfrm>
          <a:prstGeom prst="rightArrow">
            <a:avLst>
              <a:gd name="adj1" fmla="val 50000"/>
              <a:gd name="adj2" fmla="val 61198"/>
            </a:avLst>
          </a:prstGeom>
          <a:gradFill flip="none" rotWithShape="1">
            <a:gsLst>
              <a:gs pos="0">
                <a:schemeClr val="accent6"/>
              </a:gs>
              <a:gs pos="100000">
                <a:srgbClr val="FFC000"/>
              </a:gs>
            </a:gsLst>
            <a:lin ang="162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20" name="AutoShape 18"/>
          <p:cNvSpPr>
            <a:spLocks noChangeArrowheads="1"/>
          </p:cNvSpPr>
          <p:nvPr/>
        </p:nvSpPr>
        <p:spPr bwMode="auto">
          <a:xfrm>
            <a:off x="895985" y="4324985"/>
            <a:ext cx="7199630" cy="268605"/>
          </a:xfrm>
          <a:prstGeom prst="rightArrow">
            <a:avLst>
              <a:gd name="adj1" fmla="val 50000"/>
              <a:gd name="adj2" fmla="val 61198"/>
            </a:avLst>
          </a:prstGeom>
          <a:gradFill flip="none" rotWithShape="1">
            <a:gsLst>
              <a:gs pos="0">
                <a:schemeClr val="accent6"/>
              </a:gs>
              <a:gs pos="100000">
                <a:srgbClr val="FFC000"/>
              </a:gs>
            </a:gsLst>
            <a:lin ang="162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90000"/>
              </a:lnSpc>
              <a:defRPr/>
            </a:pPr>
            <a:endParaRPr kumimoji="0" lang="en-US" altLang="ko-KR" sz="100" dirty="0"/>
          </a:p>
        </p:txBody>
      </p:sp>
      <p:pic>
        <p:nvPicPr>
          <p:cNvPr id="3" name="问答.wmv">
            <a:hlinkClick r:id="" action="ppaction://media"/>
          </p:cNvPr>
          <p:cNvPicPr/>
          <p:nvPr>
            <a:videoFile r:link="rId1"/>
            <p:extLst>
              <p:ext uri="{DAA4B4D4-6D71-4841-9C94-3DE7FCFB9230}">
                <p14:media xmlns:p14="http://schemas.microsoft.com/office/powerpoint/2010/main" r:link="rId2"/>
              </p:ext>
            </p:extLst>
          </p:nvPr>
        </p:nvPicPr>
        <p:blipFill>
          <a:blip r:embed="rId3"/>
          <a:stretch>
            <a:fillRect/>
          </a:stretch>
        </p:blipFill>
        <p:spPr>
          <a:xfrm>
            <a:off x="2773045" y="1852930"/>
            <a:ext cx="3287395" cy="2472055"/>
          </a:xfrm>
          <a:prstGeom prst="rect">
            <a:avLst/>
          </a:prstGeom>
          <a:ln w="38100">
            <a:solidFill>
              <a:srgbClr val="FFFF00"/>
            </a:solidFill>
          </a:ln>
        </p:spPr>
      </p:pic>
      <p:pic>
        <p:nvPicPr>
          <p:cNvPr id="4" name="分.wmv">
            <a:hlinkClick r:id="" action="ppaction://media"/>
          </p:cNvPr>
          <p:cNvPicPr/>
          <p:nvPr>
            <a:videoFile r:link="rId4"/>
            <p:extLst>
              <p:ext uri="{DAA4B4D4-6D71-4841-9C94-3DE7FCFB9230}">
                <p14:media xmlns:p14="http://schemas.microsoft.com/office/powerpoint/2010/main" r:link="rId5"/>
              </p:ext>
            </p:extLst>
          </p:nvPr>
        </p:nvPicPr>
        <p:blipFill>
          <a:blip r:embed="rId6"/>
          <a:stretch>
            <a:fillRect/>
          </a:stretch>
        </p:blipFill>
        <p:spPr>
          <a:xfrm>
            <a:off x="6167755" y="1852930"/>
            <a:ext cx="1754505" cy="2472690"/>
          </a:xfrm>
          <a:prstGeom prst="rect">
            <a:avLst/>
          </a:prstGeom>
          <a:ln w="38100">
            <a:solidFill>
              <a:srgbClr val="FFFF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80">
                                            <p:txEl>
                                              <p:pRg st="0" end="0"/>
                                            </p:txEl>
                                          </p:spTgt>
                                        </p:tgtEl>
                                        <p:attrNameLst>
                                          <p:attrName>style.visibility</p:attrName>
                                        </p:attrNameLst>
                                      </p:cBhvr>
                                      <p:to>
                                        <p:strVal val="visible"/>
                                      </p:to>
                                    </p:set>
                                    <p:animEffect transition="in" filter="wipe(up)">
                                      <p:cBhvr>
                                        <p:cTn id="7" dur="500"/>
                                        <p:tgtEl>
                                          <p:spTgt spid="102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80">
                                            <p:txEl>
                                              <p:pRg st="1" end="1"/>
                                            </p:txEl>
                                          </p:spTgt>
                                        </p:tgtEl>
                                        <p:attrNameLst>
                                          <p:attrName>style.visibility</p:attrName>
                                        </p:attrNameLst>
                                      </p:cBhvr>
                                      <p:to>
                                        <p:strVal val="visible"/>
                                      </p:to>
                                    </p:set>
                                    <p:animEffect transition="in" filter="wipe(up)">
                                      <p:cBhvr>
                                        <p:cTn id="12" dur="500"/>
                                        <p:tgtEl>
                                          <p:spTgt spid="102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p:cTn id="23" fill="hold" display="1">
                  <p:stCondLst>
                    <p:cond delay="indefinite"/>
                  </p:stCondLst>
                  <p:endCondLst>
                    <p:cond evt="onNext">
                      <p:tgtEl>
                        <p:sldTgt/>
                      </p:tgtEl>
                    </p:cond>
                    <p:cond evt="onPrev">
                      <p:tgtEl>
                        <p:sldTgt/>
                      </p:tgtEl>
                    </p:cond>
                  </p:endCondLst>
                </p:cTn>
                <p:tgtEl>
                  <p:spTgt spid="3"/>
                </p:tgtEl>
              </p:cMediaNode>
            </p:video>
            <p:video fullScrn="1">
              <p:cMediaNode>
                <p:cTn id="24" fill="hold" display="1">
                  <p:stCondLst>
                    <p:cond delay="indefinite"/>
                  </p:stCondLst>
                  <p:endCondLst>
                    <p:cond evt="onNext">
                      <p:tgtEl>
                        <p:sldTgt/>
                      </p:tgtEl>
                    </p:cond>
                    <p:cond evt="onPrev">
                      <p:tgtEl>
                        <p:sldTgt/>
                      </p:tgtEl>
                    </p:cond>
                  </p:endCondLst>
                </p:cTn>
                <p:tgtEl>
                  <p:spTgt spid="4"/>
                </p:tgtEl>
              </p:cMediaNode>
            </p:video>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togglePause">
                                      <p:cBhvr additive="base">
                                        <p:cTn id="29"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제목 1"/>
          <p:cNvSpPr>
            <a:spLocks noGrp="1"/>
          </p:cNvSpPr>
          <p:nvPr>
            <p:ph type="title"/>
          </p:nvPr>
        </p:nvSpPr>
        <p:spPr bwMode="auto">
          <a:xfrm>
            <a:off x="496715" y="123052"/>
            <a:ext cx="5626696" cy="527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0" compatLnSpc="1"/>
          <a:lstStyle/>
          <a:p>
            <a:pPr eaLnBrk="1" hangingPunct="1"/>
            <a:r>
              <a:rPr lang="zh-CN" altLang="en-US" smtClean="0"/>
              <a:t>目 录</a:t>
            </a:r>
            <a:endParaRPr lang="ko-KR" altLang="en-US" smtClean="0"/>
          </a:p>
        </p:txBody>
      </p:sp>
      <p:pic>
        <p:nvPicPr>
          <p:cNvPr id="41" name="그림 40" descr="지구_골드.png"/>
          <p:cNvPicPr>
            <a:picLocks noChangeAspect="1"/>
          </p:cNvPicPr>
          <p:nvPr/>
        </p:nvPicPr>
        <p:blipFill>
          <a:blip r:embed="rId1"/>
          <a:srcRect l="4932" r="6311" b="3186"/>
          <a:stretch>
            <a:fillRect/>
          </a:stretch>
        </p:blipFill>
        <p:spPr>
          <a:xfrm>
            <a:off x="397199" y="2670725"/>
            <a:ext cx="1948206" cy="2123259"/>
          </a:xfrm>
          <a:prstGeom prst="rect">
            <a:avLst/>
          </a:prstGeom>
          <a:effectLst>
            <a:outerShdw blurRad="139700" dist="50800" dir="13500000" sy="23000" kx="1200000" algn="br" rotWithShape="0">
              <a:prstClr val="black">
                <a:alpha val="32000"/>
              </a:prstClr>
            </a:outerShdw>
          </a:effectLst>
        </p:spPr>
      </p:pic>
      <p:sp>
        <p:nvSpPr>
          <p:cNvPr id="8199" name="Text Box 4"/>
          <p:cNvSpPr txBox="1">
            <a:spLocks noChangeArrowheads="1"/>
          </p:cNvSpPr>
          <p:nvPr/>
        </p:nvSpPr>
        <p:spPr bwMode="auto">
          <a:xfrm flipH="1">
            <a:off x="3146425" y="1766570"/>
            <a:ext cx="396367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rPr>
              <a:t>“三案四步”课堂教学模式</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2463165" y="1706245"/>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2540000" y="1711325"/>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en-US" altLang="ko-KR" sz="2800" b="1">
                <a:latin typeface="HY견명조" pitchFamily="18" charset="-127"/>
                <a:ea typeface="HY견명조" pitchFamily="18" charset="-127"/>
              </a:rPr>
              <a:t>Ⅰ</a:t>
            </a:r>
            <a:endParaRPr kumimoji="0" lang="en-US" altLang="ko-KR" sz="2800" b="1">
              <a:latin typeface="HY견명조" pitchFamily="18" charset="-127"/>
              <a:ea typeface="HY견명조" pitchFamily="18" charset="-127"/>
            </a:endParaRPr>
          </a:p>
        </p:txBody>
      </p:sp>
      <p:pic>
        <p:nvPicPr>
          <p:cNvPr id="8226" name="그림 79" descr="바람.png"/>
          <p:cNvPicPr>
            <a:picLocks noChangeAspect="1"/>
          </p:cNvPicPr>
          <p:nvPr/>
        </p:nvPicPr>
        <p:blipFill>
          <a:blip r:embed="rId2">
            <a:extLst>
              <a:ext uri="{28A0092B-C50C-407E-A947-70E740481C1C}">
                <a14:useLocalDpi xmlns:a14="http://schemas.microsoft.com/office/drawing/2010/main" val="0"/>
              </a:ext>
            </a:extLst>
          </a:blip>
          <a:srcRect l="2370" t="15213" r="45975" b="22459"/>
          <a:stretch>
            <a:fillRect/>
          </a:stretch>
        </p:blipFill>
        <p:spPr bwMode="auto">
          <a:xfrm>
            <a:off x="118782" y="3116335"/>
            <a:ext cx="2505517" cy="16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flipH="1">
            <a:off x="3147060" y="2315210"/>
            <a:ext cx="50387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rPr>
              <a:t>“三案四步”在教学应用中的难题</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18" name="모서리가 둥근 직사각형 50"/>
          <p:cNvSpPr/>
          <p:nvPr/>
        </p:nvSpPr>
        <p:spPr>
          <a:xfrm>
            <a:off x="2463165" y="224663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19" name="Text Box 4"/>
          <p:cNvSpPr txBox="1">
            <a:spLocks noChangeArrowheads="1"/>
          </p:cNvSpPr>
          <p:nvPr/>
        </p:nvSpPr>
        <p:spPr bwMode="auto">
          <a:xfrm>
            <a:off x="2540000" y="224663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Ⅱ</a:t>
            </a:r>
            <a:endParaRPr kumimoji="0" lang="zh-CN" altLang="en-US" sz="2800" b="1">
              <a:latin typeface="HY견명조" pitchFamily="18" charset="-127"/>
              <a:ea typeface="宋体" panose="02010600030101010101" pitchFamily="2" charset="-122"/>
            </a:endParaRPr>
          </a:p>
        </p:txBody>
      </p:sp>
      <p:sp>
        <p:nvSpPr>
          <p:cNvPr id="24" name="Text Box 4"/>
          <p:cNvSpPr txBox="1">
            <a:spLocks noChangeArrowheads="1"/>
          </p:cNvSpPr>
          <p:nvPr/>
        </p:nvSpPr>
        <p:spPr bwMode="auto">
          <a:xfrm flipH="1">
            <a:off x="3266440" y="2876550"/>
            <a:ext cx="441896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rPr>
              <a:t>“三案四步”与电子书包的融合</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25" name="모서리가 둥근 직사각형 50"/>
          <p:cNvSpPr/>
          <p:nvPr/>
        </p:nvSpPr>
        <p:spPr>
          <a:xfrm>
            <a:off x="2460625" y="281686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26" name="Text Box 4"/>
          <p:cNvSpPr txBox="1">
            <a:spLocks noChangeArrowheads="1"/>
          </p:cNvSpPr>
          <p:nvPr/>
        </p:nvSpPr>
        <p:spPr bwMode="auto">
          <a:xfrm>
            <a:off x="2537460" y="282194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Ⅲ</a:t>
            </a:r>
            <a:endParaRPr kumimoji="0" lang="zh-CN" altLang="en-US" sz="2800" b="1">
              <a:latin typeface="HY견명조" pitchFamily="18" charset="-127"/>
              <a:ea typeface="宋体" panose="02010600030101010101" pitchFamily="2" charset="-122"/>
            </a:endParaRPr>
          </a:p>
        </p:txBody>
      </p:sp>
      <p:sp>
        <p:nvSpPr>
          <p:cNvPr id="29" name="Text Box 4"/>
          <p:cNvSpPr txBox="1">
            <a:spLocks noChangeArrowheads="1"/>
          </p:cNvSpPr>
          <p:nvPr/>
        </p:nvSpPr>
        <p:spPr bwMode="auto">
          <a:xfrm flipH="1">
            <a:off x="3266440" y="3430270"/>
            <a:ext cx="441896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sym typeface="+mn-ea"/>
              </a:rPr>
              <a:t>“电子书包”</a:t>
            </a:r>
            <a:r>
              <a:rPr kumimoji="0" lang="zh-CN" altLang="en-US" sz="2800">
                <a:solidFill>
                  <a:schemeClr val="bg1"/>
                </a:solidFill>
                <a:latin typeface="叶根友毛笔行书2.0版" panose="02010601030101010101" charset="-122"/>
                <a:ea typeface="叶根友毛笔行书2.0版" panose="02010601030101010101" charset="-122"/>
              </a:rPr>
              <a:t>应用中的拓展应用</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30" name="모서리가 둥근 직사각형 50"/>
          <p:cNvSpPr/>
          <p:nvPr/>
        </p:nvSpPr>
        <p:spPr>
          <a:xfrm>
            <a:off x="2463800" y="338582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31" name="Text Box 4"/>
          <p:cNvSpPr txBox="1">
            <a:spLocks noChangeArrowheads="1"/>
          </p:cNvSpPr>
          <p:nvPr/>
        </p:nvSpPr>
        <p:spPr bwMode="auto">
          <a:xfrm>
            <a:off x="2540635" y="339090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Ⅳ</a:t>
            </a:r>
            <a:endParaRPr kumimoji="0" lang="zh-CN" altLang="en-US" sz="2800" b="1">
              <a:latin typeface="HY견명조" pitchFamily="18" charset="-127"/>
              <a:ea typeface="宋体" panose="02010600030101010101" pitchFamily="2" charset="-122"/>
            </a:endParaRPr>
          </a:p>
        </p:txBody>
      </p:sp>
      <p:sp>
        <p:nvSpPr>
          <p:cNvPr id="2" name="Text Box 4"/>
          <p:cNvSpPr txBox="1">
            <a:spLocks noChangeArrowheads="1"/>
          </p:cNvSpPr>
          <p:nvPr/>
        </p:nvSpPr>
        <p:spPr bwMode="auto">
          <a:xfrm flipH="1">
            <a:off x="3614420" y="4086860"/>
            <a:ext cx="444373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sym typeface="+mn-ea"/>
              </a:rPr>
              <a:t>“电子书包”</a:t>
            </a:r>
            <a:r>
              <a:rPr kumimoji="0" lang="zh-CN" altLang="en-US" sz="2800">
                <a:solidFill>
                  <a:schemeClr val="bg1"/>
                </a:solidFill>
                <a:latin typeface="叶根友毛笔行书2.0版" panose="02010601030101010101" charset="-122"/>
                <a:ea typeface="叶根友毛笔行书2.0版" panose="02010601030101010101" charset="-122"/>
              </a:rPr>
              <a:t>应用中的几个突出问题</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3" name="모서리가 둥근 직사각형 50"/>
          <p:cNvSpPr/>
          <p:nvPr/>
        </p:nvSpPr>
        <p:spPr>
          <a:xfrm>
            <a:off x="2458085" y="404241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4" name="Text Box 4"/>
          <p:cNvSpPr txBox="1">
            <a:spLocks noChangeArrowheads="1"/>
          </p:cNvSpPr>
          <p:nvPr/>
        </p:nvSpPr>
        <p:spPr bwMode="auto">
          <a:xfrm>
            <a:off x="2534920" y="404749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Ⅴ</a:t>
            </a:r>
            <a:endParaRPr kumimoji="0" lang="zh-CN" altLang="en-US" sz="2800" b="1">
              <a:latin typeface="HY견명조" pitchFamily="18" charset="-127"/>
              <a:ea typeface="宋体" panose="0201060003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746125" y="56515"/>
            <a:ext cx="467931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sym typeface="+mn-ea"/>
              </a:rPr>
              <a:t>“三案四步”与电子书包的融合</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Ⅲ</a:t>
            </a:r>
            <a:endParaRPr kumimoji="0" lang="zh-CN" altLang="en-US" sz="2800" b="1">
              <a:latin typeface="HY견명조" pitchFamily="18" charset="-127"/>
              <a:ea typeface="宋体" panose="02010600030101010101" pitchFamily="2" charset="-122"/>
            </a:endParaRPr>
          </a:p>
        </p:txBody>
      </p:sp>
      <p:pic>
        <p:nvPicPr>
          <p:cNvPr id="3" name="图片 2"/>
          <p:cNvPicPr>
            <a:picLocks noRot="1" noChangeAspect="1"/>
          </p:cNvPicPr>
          <p:nvPr/>
        </p:nvPicPr>
        <p:blipFill>
          <a:blip r:embed="rId1">
            <a:lum bright="100000"/>
          </a:blip>
          <a:stretch>
            <a:fillRect/>
          </a:stretch>
        </p:blipFill>
        <p:spPr>
          <a:xfrm>
            <a:off x="1137285" y="1208405"/>
            <a:ext cx="6609715" cy="3681095"/>
          </a:xfrm>
          <a:prstGeom prst="rect">
            <a:avLst/>
          </a:prstGeom>
          <a:noFill/>
          <a:ln w="9525">
            <a:noFill/>
          </a:ln>
        </p:spPr>
      </p:pic>
      <p:sp>
        <p:nvSpPr>
          <p:cNvPr id="4" name="矩形 3"/>
          <p:cNvSpPr/>
          <p:nvPr/>
        </p:nvSpPr>
        <p:spPr>
          <a:xfrm>
            <a:off x="6303010" y="1208405"/>
            <a:ext cx="1443990" cy="360045"/>
          </a:xfrm>
          <a:prstGeom prst="rect">
            <a:avLst/>
          </a:prstGeom>
          <a:noFill/>
          <a:ln w="60325">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746125" y="56515"/>
            <a:ext cx="467931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sym typeface="+mn-ea"/>
              </a:rPr>
              <a:t>“三案四步”与电子书包的融合</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Ⅲ</a:t>
            </a:r>
            <a:endParaRPr kumimoji="0" lang="zh-CN" altLang="en-US" sz="2800" b="1">
              <a:latin typeface="HY견명조" pitchFamily="18" charset="-127"/>
              <a:ea typeface="宋体" panose="02010600030101010101" pitchFamily="2" charset="-122"/>
            </a:endParaRPr>
          </a:p>
        </p:txBody>
      </p:sp>
      <p:sp>
        <p:nvSpPr>
          <p:cNvPr id="3" name="Rectangle 10"/>
          <p:cNvSpPr>
            <a:spLocks noChangeArrowheads="1"/>
          </p:cNvSpPr>
          <p:nvPr/>
        </p:nvSpPr>
        <p:spPr bwMode="auto">
          <a:xfrm>
            <a:off x="1138555" y="2011045"/>
            <a:ext cx="2192655" cy="2112010"/>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4" name="Text Box 4"/>
          <p:cNvSpPr txBox="1">
            <a:spLocks noChangeArrowheads="1"/>
          </p:cNvSpPr>
          <p:nvPr/>
        </p:nvSpPr>
        <p:spPr bwMode="auto">
          <a:xfrm flipH="1">
            <a:off x="1181735" y="2059940"/>
            <a:ext cx="2040890" cy="214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老师将重要知识点发送给学生</a:t>
            </a:r>
            <a:endParaRPr kumimoji="0" lang="zh-CN" altLang="en-US" sz="2400">
              <a:solidFill>
                <a:schemeClr val="bg1"/>
              </a:solidFill>
              <a:latin typeface="HY견고딕" pitchFamily="18" charset="-127"/>
              <a:ea typeface="宋体" panose="02010600030101010101" pitchFamily="2" charset="-122"/>
            </a:endParaRPr>
          </a:p>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错题存放在错题本中</a:t>
            </a:r>
            <a:endParaRPr kumimoji="0" lang="zh-CN" altLang="en-US" sz="2400">
              <a:solidFill>
                <a:schemeClr val="bg1"/>
              </a:solidFill>
              <a:latin typeface="HY견고딕" pitchFamily="18" charset="-127"/>
              <a:ea typeface="宋体" panose="02010600030101010101" pitchFamily="2" charset="-122"/>
            </a:endParaRPr>
          </a:p>
        </p:txBody>
      </p:sp>
      <p:sp>
        <p:nvSpPr>
          <p:cNvPr id="8" name="모서리가 둥근 직사각형 11"/>
          <p:cNvSpPr/>
          <p:nvPr/>
        </p:nvSpPr>
        <p:spPr>
          <a:xfrm>
            <a:off x="1138555" y="1496060"/>
            <a:ext cx="2192655" cy="514985"/>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kumimoji="0" lang="zh-CN" altLang="ko-KR" sz="100"/>
          </a:p>
        </p:txBody>
      </p:sp>
      <p:sp>
        <p:nvSpPr>
          <p:cNvPr id="15" name="모서리가 둥근 직사각형 14"/>
          <p:cNvSpPr/>
          <p:nvPr/>
        </p:nvSpPr>
        <p:spPr>
          <a:xfrm>
            <a:off x="3728085" y="1496060"/>
            <a:ext cx="2194560" cy="515620"/>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kumimoji="0" lang="ko-KR" altLang="en-US" sz="100"/>
          </a:p>
        </p:txBody>
      </p:sp>
      <p:sp>
        <p:nvSpPr>
          <p:cNvPr id="18" name="모서리가 둥근 직사각형 17"/>
          <p:cNvSpPr/>
          <p:nvPr/>
        </p:nvSpPr>
        <p:spPr>
          <a:xfrm>
            <a:off x="6580505" y="1496060"/>
            <a:ext cx="2193925" cy="51562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r>
              <a:rPr lang="zh-CN" altLang="en-US" sz="100">
                <a:sym typeface="+mn-ea"/>
              </a:rPr>
              <a:t>学生不能及时巩固</a:t>
            </a:r>
            <a:endParaRPr kumimoji="0" lang="ko-KR" altLang="en-US" sz="100"/>
          </a:p>
        </p:txBody>
      </p:sp>
      <p:sp>
        <p:nvSpPr>
          <p:cNvPr id="9" name="文本框 8"/>
          <p:cNvSpPr txBox="1"/>
          <p:nvPr/>
        </p:nvSpPr>
        <p:spPr>
          <a:xfrm>
            <a:off x="1181735" y="1570355"/>
            <a:ext cx="2040890" cy="365760"/>
          </a:xfrm>
          <a:prstGeom prst="rect">
            <a:avLst/>
          </a:prstGeom>
          <a:noFill/>
        </p:spPr>
        <p:txBody>
          <a:bodyPr wrap="square" rtlCol="0">
            <a:spAutoFit/>
          </a:bodyPr>
          <a:p>
            <a:r>
              <a:rPr lang="zh-CN" altLang="en-US"/>
              <a:t>学生不能及时巩固</a:t>
            </a:r>
            <a:endParaRPr lang="zh-CN" altLang="en-US"/>
          </a:p>
        </p:txBody>
      </p:sp>
      <p:sp>
        <p:nvSpPr>
          <p:cNvPr id="14" name="文本框 13"/>
          <p:cNvSpPr txBox="1"/>
          <p:nvPr/>
        </p:nvSpPr>
        <p:spPr>
          <a:xfrm>
            <a:off x="3819525" y="1570990"/>
            <a:ext cx="2011680" cy="365760"/>
          </a:xfrm>
          <a:prstGeom prst="rect">
            <a:avLst/>
          </a:prstGeom>
          <a:noFill/>
        </p:spPr>
        <p:txBody>
          <a:bodyPr wrap="none" rtlCol="0" anchor="t">
            <a:spAutoFit/>
          </a:bodyPr>
          <a:p>
            <a:pPr algn="l"/>
            <a:r>
              <a:rPr lang="zh-CN" altLang="en-US"/>
              <a:t>老师批改反馈滞后</a:t>
            </a:r>
            <a:endParaRPr lang="zh-CN" altLang="en-US"/>
          </a:p>
        </p:txBody>
      </p:sp>
      <p:sp>
        <p:nvSpPr>
          <p:cNvPr id="16" name="文本框 15"/>
          <p:cNvSpPr txBox="1"/>
          <p:nvPr/>
        </p:nvSpPr>
        <p:spPr>
          <a:xfrm>
            <a:off x="6671945" y="1570990"/>
            <a:ext cx="2011680" cy="365760"/>
          </a:xfrm>
          <a:prstGeom prst="rect">
            <a:avLst/>
          </a:prstGeom>
          <a:noFill/>
        </p:spPr>
        <p:txBody>
          <a:bodyPr wrap="none" rtlCol="0" anchor="t">
            <a:spAutoFit/>
          </a:bodyPr>
          <a:p>
            <a:pPr algn="l"/>
            <a:r>
              <a:rPr lang="zh-CN" altLang="en-US"/>
              <a:t>课堂效果大打折扣</a:t>
            </a:r>
            <a:endParaRPr lang="zh-CN" altLang="en-US"/>
          </a:p>
        </p:txBody>
      </p:sp>
      <p:sp>
        <p:nvSpPr>
          <p:cNvPr id="19" name="Rectangle 10"/>
          <p:cNvSpPr>
            <a:spLocks noChangeArrowheads="1"/>
          </p:cNvSpPr>
          <p:nvPr/>
        </p:nvSpPr>
        <p:spPr bwMode="auto">
          <a:xfrm>
            <a:off x="3729990" y="2011680"/>
            <a:ext cx="2192655" cy="2112010"/>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21" name="Text Box 4"/>
          <p:cNvSpPr txBox="1">
            <a:spLocks noChangeArrowheads="1"/>
          </p:cNvSpPr>
          <p:nvPr/>
        </p:nvSpPr>
        <p:spPr bwMode="auto">
          <a:xfrm flipH="1">
            <a:off x="3773170" y="2060575"/>
            <a:ext cx="2040890" cy="214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只要上传答题卡就可以看到反馈的结果和详细的解析</a:t>
            </a:r>
            <a:endParaRPr kumimoji="0" lang="zh-CN" altLang="en-US" sz="2400">
              <a:solidFill>
                <a:schemeClr val="bg1"/>
              </a:solidFill>
              <a:latin typeface="HY견고딕" pitchFamily="18" charset="-127"/>
              <a:ea typeface="宋体" panose="02010600030101010101" pitchFamily="2" charset="-122"/>
            </a:endParaRPr>
          </a:p>
        </p:txBody>
      </p:sp>
      <p:sp>
        <p:nvSpPr>
          <p:cNvPr id="22" name="Rectangle 10"/>
          <p:cNvSpPr>
            <a:spLocks noChangeArrowheads="1"/>
          </p:cNvSpPr>
          <p:nvPr/>
        </p:nvSpPr>
        <p:spPr bwMode="auto">
          <a:xfrm>
            <a:off x="6613525" y="2026920"/>
            <a:ext cx="2192655" cy="2112010"/>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23" name="Text Box 4"/>
          <p:cNvSpPr txBox="1">
            <a:spLocks noChangeArrowheads="1"/>
          </p:cNvSpPr>
          <p:nvPr/>
        </p:nvSpPr>
        <p:spPr bwMode="auto">
          <a:xfrm flipH="1">
            <a:off x="6656705" y="2075815"/>
            <a:ext cx="2040890" cy="214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积累一段时间可以将错题本和重要知识点打印出来形成有针对性的复习资料</a:t>
            </a:r>
            <a:endParaRPr kumimoji="0" lang="zh-CN" altLang="en-US" sz="2400">
              <a:solidFill>
                <a:schemeClr val="bg1"/>
              </a:solidFill>
              <a:latin typeface="HY견고딕" pitchFamily="18" charset="-127"/>
              <a:ea typeface="宋体" panose="02010600030101010101" pitchFamily="2" charset="-122"/>
            </a:endParaRPr>
          </a:p>
        </p:txBody>
      </p:sp>
      <p:pic>
        <p:nvPicPr>
          <p:cNvPr id="2" name="课后巩固.wmv">
            <a:hlinkClick r:id="" action="ppaction://media"/>
          </p:cNvPr>
          <p:cNvPicPr/>
          <p:nvPr>
            <a:videoFile r:link="rId1"/>
            <p:extLst>
              <p:ext uri="{DAA4B4D4-6D71-4841-9C94-3DE7FCFB9230}">
                <p14:media xmlns:p14="http://schemas.microsoft.com/office/powerpoint/2010/main" r:link="rId2"/>
              </p:ext>
            </p:extLst>
          </p:nvPr>
        </p:nvPicPr>
        <p:blipFill>
          <a:blip r:embed="rId3"/>
          <a:stretch>
            <a:fillRect/>
          </a:stretch>
        </p:blipFill>
        <p:spPr>
          <a:xfrm>
            <a:off x="1138555" y="2059940"/>
            <a:ext cx="3733800" cy="2846705"/>
          </a:xfrm>
          <a:prstGeom prst="rect">
            <a:avLst/>
          </a:prstGeom>
          <a:ln w="38100">
            <a:solidFill>
              <a:srgbClr val="FFFF00"/>
            </a:solidFill>
          </a:ln>
        </p:spPr>
      </p:pic>
      <p:pic>
        <p:nvPicPr>
          <p:cNvPr id="5" name="批改统计.wmv">
            <a:hlinkClick r:id="" action="ppaction://media"/>
          </p:cNvPr>
          <p:cNvPicPr/>
          <p:nvPr>
            <a:videoFile r:link="rId4"/>
            <p:extLst>
              <p:ext uri="{DAA4B4D4-6D71-4841-9C94-3DE7FCFB9230}">
                <p14:media xmlns:p14="http://schemas.microsoft.com/office/powerpoint/2010/main" r:link="rId5"/>
              </p:ext>
            </p:extLst>
          </p:nvPr>
        </p:nvPicPr>
        <p:blipFill>
          <a:blip r:embed="rId6"/>
          <a:stretch>
            <a:fillRect/>
          </a:stretch>
        </p:blipFill>
        <p:spPr>
          <a:xfrm>
            <a:off x="4929505" y="2060575"/>
            <a:ext cx="3844925" cy="2846070"/>
          </a:xfrm>
          <a:prstGeom prst="rect">
            <a:avLst/>
          </a:prstGeom>
          <a:ln w="38100">
            <a:solidFill>
              <a:srgbClr val="FFFF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1"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p:cTn id="33" fill="hold" display="1">
                  <p:stCondLst>
                    <p:cond delay="indefinite"/>
                  </p:stCondLst>
                  <p:endCondLst>
                    <p:cond evt="onNext">
                      <p:tgtEl>
                        <p:sldTgt/>
                      </p:tgtEl>
                    </p:cond>
                    <p:cond evt="onPrev">
                      <p:tgtEl>
                        <p:sldTgt/>
                      </p:tgtEl>
                    </p:cond>
                  </p:endCondLst>
                </p:cTn>
                <p:tgtEl>
                  <p:spTgt spid="2"/>
                </p:tgtEl>
              </p:cMediaNode>
            </p:video>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togglePause">
                                      <p:cBhvr additive="base">
                                        <p:cTn id="38" dur="1" fill="hold"/>
                                        <p:tgtEl>
                                          <p:spTgt spid="2"/>
                                        </p:tgtEl>
                                      </p:cBhvr>
                                    </p:cmd>
                                  </p:childTnLst>
                                </p:cTn>
                              </p:par>
                            </p:childTnLst>
                          </p:cTn>
                        </p:par>
                      </p:childTnLst>
                    </p:cTn>
                  </p:par>
                </p:childTnLst>
              </p:cTn>
              <p:nextCondLst>
                <p:cond evt="onClick" delay="0">
                  <p:tgtEl>
                    <p:spTgt spid="2"/>
                  </p:tgtEl>
                </p:cond>
              </p:nextCondLst>
            </p:seq>
            <p:video fullScrn="1">
              <p:cMediaNode>
                <p:cTn id="39" fill="hold" display="1">
                  <p:stCondLst>
                    <p:cond delay="indefinite"/>
                  </p:stCondLst>
                  <p:endCondLst>
                    <p:cond evt="onNext">
                      <p:tgtEl>
                        <p:sldTgt/>
                      </p:tgtEl>
                    </p:cond>
                    <p:cond evt="onPrev">
                      <p:tgtEl>
                        <p:sldTgt/>
                      </p:tgtEl>
                    </p:cond>
                  </p:endCondLst>
                </p:cTn>
                <p:tgtEl>
                  <p:spTgt spid="5"/>
                </p:tgtEl>
              </p:cMediaNode>
            </p:video>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togglePause">
                                      <p:cBhvr additive="base">
                                        <p:cTn id="44" dur="1" fill="hold"/>
                                        <p:tgtEl>
                                          <p:spTgt spid="5"/>
                                        </p:tgtEl>
                                      </p:cBhvr>
                                    </p:cmd>
                                  </p:childTnLst>
                                </p:cTn>
                              </p:par>
                            </p:childTnLst>
                          </p:cTn>
                        </p:par>
                      </p:childTnLst>
                    </p:cTn>
                  </p:par>
                </p:childTnLst>
              </p:cTn>
              <p:nextCondLst>
                <p:cond evt="onClick" delay="0">
                  <p:tgtEl>
                    <p:spTgt spid="5"/>
                  </p:tgtEl>
                </p:cond>
              </p:nextCondLst>
            </p:seq>
          </p:childTnLst>
        </p:cTn>
      </p:par>
    </p:tnLst>
    <p:bldLst>
      <p:bldP spid="21" grpId="0"/>
      <p:bldP spid="21" grpId="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1487805" y="56515"/>
            <a:ext cx="322135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sym typeface="+mn-ea"/>
              </a:rPr>
              <a:t>“电子书包”的拓展应用</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Ⅳ</a:t>
            </a:r>
            <a:endParaRPr kumimoji="0" lang="zh-CN" altLang="en-US" sz="2800" b="1">
              <a:latin typeface="HY견명조" pitchFamily="18" charset="-127"/>
              <a:ea typeface="宋体" panose="02010600030101010101" pitchFamily="2" charset="-122"/>
            </a:endParaRPr>
          </a:p>
        </p:txBody>
      </p:sp>
      <p:sp>
        <p:nvSpPr>
          <p:cNvPr id="26" name="모서리가 둥근 직사각형 25"/>
          <p:cNvSpPr/>
          <p:nvPr/>
        </p:nvSpPr>
        <p:spPr>
          <a:xfrm>
            <a:off x="1916921" y="1126054"/>
            <a:ext cx="5285879" cy="3512964"/>
          </a:xfrm>
          <a:prstGeom prst="roundRect">
            <a:avLst>
              <a:gd name="adj" fmla="val 12247"/>
            </a:avLst>
          </a:prstGeom>
          <a:gradFill flip="none" rotWithShape="1">
            <a:gsLst>
              <a:gs pos="29000">
                <a:schemeClr val="tx1">
                  <a:alpha val="51000"/>
                </a:schemeClr>
              </a:gs>
              <a:gs pos="69000">
                <a:schemeClr val="tx1">
                  <a:alpha val="70000"/>
                </a:schemeClr>
              </a:gs>
            </a:gsLst>
            <a:path path="circle">
              <a:fillToRect l="50000" t="50000" r="50000" b="50000"/>
            </a:path>
            <a:tileRect/>
          </a:gra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00"/>
          </a:p>
        </p:txBody>
      </p:sp>
      <p:sp>
        <p:nvSpPr>
          <p:cNvPr id="9258" name="Text Box 4"/>
          <p:cNvSpPr txBox="1">
            <a:spLocks noChangeArrowheads="1"/>
          </p:cNvSpPr>
          <p:nvPr/>
        </p:nvSpPr>
        <p:spPr bwMode="auto">
          <a:xfrm flipH="1">
            <a:off x="2123650" y="1258951"/>
            <a:ext cx="4904335" cy="322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l" eaLnBrk="1" latinLnBrk="0" hangingPunct="1">
              <a:spcBef>
                <a:spcPct val="50000"/>
              </a:spcBef>
            </a:pPr>
            <a:r>
              <a:rPr sz="2100">
                <a:solidFill>
                  <a:schemeClr val="bg1"/>
                </a:solidFill>
                <a:latin typeface="宋体" panose="02010600030101010101" pitchFamily="2" charset="-122"/>
                <a:ea typeface="宋体" panose="02010600030101010101" pitchFamily="2" charset="-122"/>
                <a:sym typeface="+mn-ea"/>
              </a:rPr>
              <a:t>    </a:t>
            </a:r>
            <a:endParaRPr sz="2100">
              <a:solidFill>
                <a:schemeClr val="bg1"/>
              </a:solidFill>
              <a:latin typeface="宋体" panose="02010600030101010101" pitchFamily="2" charset="-122"/>
              <a:ea typeface="宋体" panose="02010600030101010101" pitchFamily="2" charset="-122"/>
              <a:sym typeface="+mn-ea"/>
            </a:endParaRPr>
          </a:p>
        </p:txBody>
      </p:sp>
      <p:sp>
        <p:nvSpPr>
          <p:cNvPr id="59" name="모서리가 둥근 직사각형 58"/>
          <p:cNvSpPr/>
          <p:nvPr/>
        </p:nvSpPr>
        <p:spPr>
          <a:xfrm>
            <a:off x="1517515" y="4686651"/>
            <a:ext cx="6108984" cy="438227"/>
          </a:xfrm>
          <a:prstGeom prst="roundRect">
            <a:avLst/>
          </a:prstGeom>
          <a:gradFill flip="none" rotWithShape="1">
            <a:gsLst>
              <a:gs pos="0">
                <a:schemeClr val="accent6"/>
              </a:gs>
              <a:gs pos="100000">
                <a:srgbClr val="FFC000"/>
              </a:gs>
            </a:gsLst>
            <a:lin ang="162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00"/>
          </a:p>
        </p:txBody>
      </p:sp>
      <p:sp>
        <p:nvSpPr>
          <p:cNvPr id="9260" name="Text Box 4"/>
          <p:cNvSpPr txBox="1">
            <a:spLocks noChangeArrowheads="1"/>
          </p:cNvSpPr>
          <p:nvPr/>
        </p:nvSpPr>
        <p:spPr bwMode="auto">
          <a:xfrm>
            <a:off x="1909062" y="4936250"/>
            <a:ext cx="5282545" cy="25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lvl="0" algn="ctr" eaLnBrk="1" fontAlgn="base" hangingPunct="1"/>
            <a:r>
              <a:rPr lang="zh-CN" altLang="en-US" sz="1500" b="1">
                <a:solidFill>
                  <a:schemeClr val="tx1"/>
                </a:solidFill>
                <a:latin typeface="Arial" panose="020B0604020202020204" pitchFamily="34" charset="0"/>
                <a:ea typeface="宋体" panose="02010600030101010101" pitchFamily="2" charset="-122"/>
                <a:sym typeface="+mn-ea"/>
              </a:rPr>
              <a:t>英语互动游戏组件学习英文单词，寓教于乐，学习形式新颖。</a:t>
            </a:r>
            <a:endParaRPr lang="zh-CN" altLang="en-US" sz="1500" b="1">
              <a:solidFill>
                <a:schemeClr val="tx1"/>
              </a:solidFill>
              <a:latin typeface="Arial" panose="020B0604020202020204" pitchFamily="34" charset="0"/>
              <a:ea typeface="宋体" panose="02010600030101010101" pitchFamily="2" charset="-122"/>
              <a:sym typeface="+mn-ea"/>
            </a:endParaRPr>
          </a:p>
          <a:p>
            <a:pPr lvl="0" algn="ctr" eaLnBrk="1" fontAlgn="base" hangingPunct="1"/>
            <a:r>
              <a:rPr sz="1800">
                <a:solidFill>
                  <a:schemeClr val="bg1"/>
                </a:solidFill>
                <a:latin typeface="宋体" panose="02010600030101010101" pitchFamily="2" charset="-122"/>
                <a:ea typeface="宋体" panose="02010600030101010101" pitchFamily="2" charset="-122"/>
                <a:sym typeface="+mn-ea"/>
              </a:rPr>
              <a:t>，</a:t>
            </a:r>
            <a:endParaRPr lang="zh-CN" altLang="en-US" sz="1800" b="1" dirty="0">
              <a:solidFill>
                <a:schemeClr val="tx1"/>
              </a:solidFill>
              <a:uFillTx/>
              <a:latin typeface="Arial" panose="020B0604020202020204" pitchFamily="34" charset="0"/>
              <a:ea typeface="宋体" panose="02010600030101010101" pitchFamily="2" charset="-122"/>
              <a:cs typeface="+mn-ea"/>
              <a:sym typeface="+mn-ea"/>
            </a:endParaRPr>
          </a:p>
        </p:txBody>
      </p:sp>
      <p:pic>
        <p:nvPicPr>
          <p:cNvPr id="26626" name="图片 31" descr="638998215"/>
          <p:cNvPicPr>
            <a:picLocks noChangeAspect="1"/>
          </p:cNvPicPr>
          <p:nvPr/>
        </p:nvPicPr>
        <p:blipFill>
          <a:blip r:embed="rId1"/>
          <a:stretch>
            <a:fillRect/>
          </a:stretch>
        </p:blipFill>
        <p:spPr>
          <a:xfrm>
            <a:off x="2172712" y="1239898"/>
            <a:ext cx="4757148" cy="3178101"/>
          </a:xfrm>
          <a:prstGeom prst="rect">
            <a:avLst/>
          </a:prstGeom>
          <a:noFill/>
          <a:ln w="9525">
            <a:noFill/>
          </a:ln>
        </p:spPr>
      </p:pic>
      <p:pic>
        <p:nvPicPr>
          <p:cNvPr id="3" name="图片 25" descr="11500696"/>
          <p:cNvPicPr>
            <a:picLocks noChangeAspect="1"/>
          </p:cNvPicPr>
          <p:nvPr/>
        </p:nvPicPr>
        <p:blipFill>
          <a:blip r:embed="rId2"/>
          <a:stretch>
            <a:fillRect/>
          </a:stretch>
        </p:blipFill>
        <p:spPr>
          <a:xfrm>
            <a:off x="2172712" y="1239898"/>
            <a:ext cx="4757148" cy="3171909"/>
          </a:xfrm>
          <a:prstGeom prst="rect">
            <a:avLst/>
          </a:prstGeom>
          <a:noFill/>
          <a:ln w="9525">
            <a:noFill/>
          </a:ln>
        </p:spPr>
      </p:pic>
      <p:pic>
        <p:nvPicPr>
          <p:cNvPr id="26629" name="图片 26" descr="720511129"/>
          <p:cNvPicPr>
            <a:picLocks noChangeAspect="1"/>
          </p:cNvPicPr>
          <p:nvPr/>
        </p:nvPicPr>
        <p:blipFill>
          <a:blip r:embed="rId3"/>
          <a:stretch>
            <a:fillRect/>
          </a:stretch>
        </p:blipFill>
        <p:spPr>
          <a:xfrm>
            <a:off x="2172712" y="1239898"/>
            <a:ext cx="4758101" cy="3178101"/>
          </a:xfrm>
          <a:prstGeom prst="rect">
            <a:avLst/>
          </a:prstGeom>
          <a:noFill/>
          <a:ln w="9525">
            <a:noFill/>
          </a:ln>
        </p:spPr>
      </p:pic>
      <p:pic>
        <p:nvPicPr>
          <p:cNvPr id="27652" name="图片 33" descr="751256393"/>
          <p:cNvPicPr>
            <a:picLocks noChangeAspect="1"/>
          </p:cNvPicPr>
          <p:nvPr/>
        </p:nvPicPr>
        <p:blipFill>
          <a:blip r:embed="rId4"/>
          <a:stretch>
            <a:fillRect/>
          </a:stretch>
        </p:blipFill>
        <p:spPr>
          <a:xfrm>
            <a:off x="2299712" y="1366898"/>
            <a:ext cx="4757148" cy="3177625"/>
          </a:xfrm>
          <a:prstGeom prst="rect">
            <a:avLst/>
          </a:prstGeom>
          <a:noFill/>
          <a:ln w="9525">
            <a:noFill/>
          </a:ln>
        </p:spPr>
      </p:pic>
      <p:pic>
        <p:nvPicPr>
          <p:cNvPr id="27651" name="图片 32" descr="138820438"/>
          <p:cNvPicPr>
            <a:picLocks noChangeAspect="1"/>
          </p:cNvPicPr>
          <p:nvPr/>
        </p:nvPicPr>
        <p:blipFill>
          <a:blip r:embed="rId5"/>
          <a:stretch>
            <a:fillRect/>
          </a:stretch>
        </p:blipFill>
        <p:spPr>
          <a:xfrm>
            <a:off x="2172712" y="1239898"/>
            <a:ext cx="4756672" cy="3172385"/>
          </a:xfrm>
          <a:prstGeom prst="rect">
            <a:avLst/>
          </a:prstGeom>
          <a:noFill/>
          <a:ln w="9525">
            <a:noFill/>
          </a:ln>
        </p:spPr>
      </p:pic>
      <p:pic>
        <p:nvPicPr>
          <p:cNvPr id="28677" name="图片 1" descr="C:\Users\ADMINI~1\AppData\Local\Temp\WeChat Files\184566292622958209.jpg"/>
          <p:cNvPicPr>
            <a:picLocks noChangeAspect="1"/>
          </p:cNvPicPr>
          <p:nvPr/>
        </p:nvPicPr>
        <p:blipFill>
          <a:blip r:embed="rId6"/>
          <a:stretch>
            <a:fillRect/>
          </a:stretch>
        </p:blipFill>
        <p:spPr>
          <a:xfrm>
            <a:off x="2172712" y="1239898"/>
            <a:ext cx="4757148" cy="3178577"/>
          </a:xfrm>
          <a:prstGeom prst="rect">
            <a:avLst/>
          </a:prstGeom>
          <a:noFill/>
          <a:ln w="9525">
            <a:noFill/>
          </a:ln>
        </p:spPr>
      </p:pic>
      <p:pic>
        <p:nvPicPr>
          <p:cNvPr id="28674" name="图片 3" descr="C:\Users\ADMINI~1\AppData\Local\Temp\WeChat Files\69100232888795749.jpg"/>
          <p:cNvPicPr>
            <a:picLocks noChangeAspect="1"/>
          </p:cNvPicPr>
          <p:nvPr/>
        </p:nvPicPr>
        <p:blipFill>
          <a:blip r:embed="rId7"/>
          <a:stretch>
            <a:fillRect/>
          </a:stretch>
        </p:blipFill>
        <p:spPr>
          <a:xfrm>
            <a:off x="2172712" y="1239898"/>
            <a:ext cx="4757625" cy="3178577"/>
          </a:xfrm>
          <a:prstGeom prst="rect">
            <a:avLst/>
          </a:prstGeom>
          <a:noFill/>
          <a:ln w="9525">
            <a:noFill/>
          </a:ln>
        </p:spPr>
      </p:pic>
      <p:pic>
        <p:nvPicPr>
          <p:cNvPr id="28676" name="图片 4" descr="C:\Users\Administrator\Desktop\1.jpg"/>
          <p:cNvPicPr>
            <a:picLocks noChangeAspect="1"/>
          </p:cNvPicPr>
          <p:nvPr/>
        </p:nvPicPr>
        <p:blipFill>
          <a:blip r:embed="rId8"/>
          <a:stretch>
            <a:fillRect/>
          </a:stretch>
        </p:blipFill>
        <p:spPr>
          <a:xfrm>
            <a:off x="2172712" y="1239898"/>
            <a:ext cx="4758101" cy="3171432"/>
          </a:xfrm>
          <a:prstGeom prst="rect">
            <a:avLst/>
          </a:prstGeom>
          <a:noFill/>
          <a:ln w="9525">
            <a:noFill/>
          </a:ln>
        </p:spPr>
      </p:pic>
      <p:pic>
        <p:nvPicPr>
          <p:cNvPr id="29699" name="图片 5" descr="C:\Users\ADMINI~1\AppData\Local\Temp\WeChat Files\31448138699392161.jpg"/>
          <p:cNvPicPr>
            <a:picLocks noChangeAspect="1"/>
          </p:cNvPicPr>
          <p:nvPr/>
        </p:nvPicPr>
        <p:blipFill>
          <a:blip r:embed="rId9"/>
          <a:stretch>
            <a:fillRect/>
          </a:stretch>
        </p:blipFill>
        <p:spPr>
          <a:xfrm>
            <a:off x="2172712" y="1239898"/>
            <a:ext cx="4756196" cy="3170956"/>
          </a:xfrm>
          <a:prstGeom prst="rect">
            <a:avLst/>
          </a:prstGeom>
          <a:noFill/>
          <a:ln w="9525">
            <a:noFill/>
          </a:ln>
        </p:spPr>
      </p:pic>
      <p:pic>
        <p:nvPicPr>
          <p:cNvPr id="30722" name="图片 6" descr="C:\Users\Administrator\Desktop\2.jpg"/>
          <p:cNvPicPr>
            <a:picLocks noChangeAspect="1"/>
          </p:cNvPicPr>
          <p:nvPr/>
        </p:nvPicPr>
        <p:blipFill>
          <a:blip r:embed="rId10"/>
          <a:stretch>
            <a:fillRect/>
          </a:stretch>
        </p:blipFill>
        <p:spPr>
          <a:xfrm>
            <a:off x="2172712" y="1239898"/>
            <a:ext cx="4758101" cy="3178577"/>
          </a:xfrm>
          <a:prstGeom prst="rect">
            <a:avLst/>
          </a:prstGeom>
          <a:noFill/>
          <a:ln w="9525">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1487805" y="56515"/>
            <a:ext cx="322135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sym typeface="+mn-ea"/>
              </a:rPr>
              <a:t>“电子书包”的拓展应用</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Ⅳ</a:t>
            </a:r>
            <a:endParaRPr kumimoji="0" lang="zh-CN" altLang="en-US" sz="2800" b="1">
              <a:latin typeface="HY견명조" pitchFamily="18" charset="-127"/>
              <a:ea typeface="宋体" panose="02010600030101010101" pitchFamily="2" charset="-122"/>
            </a:endParaRPr>
          </a:p>
        </p:txBody>
      </p:sp>
      <p:sp>
        <p:nvSpPr>
          <p:cNvPr id="2" name="모서리가 둥근 직사각형 25"/>
          <p:cNvSpPr/>
          <p:nvPr/>
        </p:nvSpPr>
        <p:spPr>
          <a:xfrm>
            <a:off x="1916921" y="1126054"/>
            <a:ext cx="5285879" cy="3512964"/>
          </a:xfrm>
          <a:prstGeom prst="roundRect">
            <a:avLst>
              <a:gd name="adj" fmla="val 12247"/>
            </a:avLst>
          </a:prstGeom>
          <a:gradFill flip="none" rotWithShape="1">
            <a:gsLst>
              <a:gs pos="29000">
                <a:schemeClr val="tx1">
                  <a:alpha val="51000"/>
                </a:schemeClr>
              </a:gs>
              <a:gs pos="69000">
                <a:schemeClr val="tx1">
                  <a:alpha val="70000"/>
                </a:schemeClr>
              </a:gs>
            </a:gsLst>
            <a:path path="circle">
              <a:fillToRect l="50000" t="50000" r="50000" b="50000"/>
            </a:path>
            <a:tileRect/>
          </a:gra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00"/>
          </a:p>
        </p:txBody>
      </p:sp>
      <p:sp>
        <p:nvSpPr>
          <p:cNvPr id="4" name="Text Box 4"/>
          <p:cNvSpPr txBox="1">
            <a:spLocks noChangeArrowheads="1"/>
          </p:cNvSpPr>
          <p:nvPr/>
        </p:nvSpPr>
        <p:spPr bwMode="auto">
          <a:xfrm flipH="1">
            <a:off x="2123650" y="1258951"/>
            <a:ext cx="4904335" cy="322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l" eaLnBrk="1" latinLnBrk="0" hangingPunct="1">
              <a:spcBef>
                <a:spcPct val="50000"/>
              </a:spcBef>
            </a:pPr>
            <a:r>
              <a:rPr sz="2100">
                <a:solidFill>
                  <a:schemeClr val="bg1"/>
                </a:solidFill>
                <a:latin typeface="宋体" panose="02010600030101010101" pitchFamily="2" charset="-122"/>
                <a:ea typeface="宋体" panose="02010600030101010101" pitchFamily="2" charset="-122"/>
                <a:sym typeface="+mn-ea"/>
              </a:rPr>
              <a:t>    </a:t>
            </a:r>
            <a:endParaRPr sz="2100">
              <a:solidFill>
                <a:schemeClr val="bg1"/>
              </a:solidFill>
              <a:latin typeface="宋体" panose="02010600030101010101" pitchFamily="2" charset="-122"/>
              <a:ea typeface="宋体" panose="02010600030101010101" pitchFamily="2" charset="-122"/>
              <a:sym typeface="+mn-ea"/>
            </a:endParaRPr>
          </a:p>
        </p:txBody>
      </p:sp>
      <p:sp>
        <p:nvSpPr>
          <p:cNvPr id="5" name="모서리가 둥근 직사각형 58"/>
          <p:cNvSpPr/>
          <p:nvPr/>
        </p:nvSpPr>
        <p:spPr>
          <a:xfrm>
            <a:off x="1517515" y="4686651"/>
            <a:ext cx="6108984" cy="438227"/>
          </a:xfrm>
          <a:prstGeom prst="roundRect">
            <a:avLst/>
          </a:prstGeom>
          <a:gradFill flip="none" rotWithShape="1">
            <a:gsLst>
              <a:gs pos="0">
                <a:schemeClr val="accent6"/>
              </a:gs>
              <a:gs pos="100000">
                <a:srgbClr val="FFC000"/>
              </a:gs>
            </a:gsLst>
            <a:lin ang="162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00"/>
          </a:p>
        </p:txBody>
      </p:sp>
      <p:sp>
        <p:nvSpPr>
          <p:cNvPr id="6" name="Text Box 4"/>
          <p:cNvSpPr txBox="1">
            <a:spLocks noChangeArrowheads="1"/>
          </p:cNvSpPr>
          <p:nvPr/>
        </p:nvSpPr>
        <p:spPr bwMode="auto">
          <a:xfrm>
            <a:off x="1934307" y="4920531"/>
            <a:ext cx="5282545" cy="25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lvl="0" algn="ctr" eaLnBrk="1" fontAlgn="base" hangingPunct="1"/>
            <a:r>
              <a:rPr lang="zh-CN" altLang="en-US" sz="1500" b="1">
                <a:latin typeface="Arial" panose="020B0604020202020204" pitchFamily="34" charset="0"/>
                <a:ea typeface="宋体" panose="02010600030101010101" pitchFamily="2" charset="-122"/>
                <a:sym typeface="+mn-ea"/>
              </a:rPr>
              <a:t>截图发送，设定简答题型，小组讨论后拍照提交，讲评小组提交结果并进行人气投票</a:t>
            </a:r>
            <a:endParaRPr lang="zh-CN" altLang="en-US" sz="1500" b="1">
              <a:latin typeface="Arial" panose="020B0604020202020204" pitchFamily="34" charset="0"/>
              <a:ea typeface="宋体" panose="02010600030101010101" pitchFamily="2" charset="-122"/>
              <a:sym typeface="+mn-ea"/>
            </a:endParaRPr>
          </a:p>
          <a:p>
            <a:pPr lvl="0" algn="ctr" eaLnBrk="1" fontAlgn="base" hangingPunct="1"/>
            <a:endParaRPr lang="zh-CN" altLang="en-US" sz="1800" b="1" dirty="0">
              <a:solidFill>
                <a:schemeClr val="tx1"/>
              </a:solidFill>
              <a:uFillTx/>
              <a:latin typeface="Arial" panose="020B0604020202020204" pitchFamily="34" charset="0"/>
              <a:ea typeface="宋体" panose="02010600030101010101" pitchFamily="2" charset="-122"/>
              <a:cs typeface="+mn-ea"/>
              <a:sym typeface="+mn-ea"/>
            </a:endParaRPr>
          </a:p>
        </p:txBody>
      </p:sp>
      <p:pic>
        <p:nvPicPr>
          <p:cNvPr id="7" name="图片 31" descr="638998215"/>
          <p:cNvPicPr>
            <a:picLocks noChangeAspect="1"/>
          </p:cNvPicPr>
          <p:nvPr/>
        </p:nvPicPr>
        <p:blipFill>
          <a:blip r:embed="rId1"/>
          <a:stretch>
            <a:fillRect/>
          </a:stretch>
        </p:blipFill>
        <p:spPr>
          <a:xfrm>
            <a:off x="2172712" y="1239898"/>
            <a:ext cx="4757148" cy="3178101"/>
          </a:xfrm>
          <a:prstGeom prst="rect">
            <a:avLst/>
          </a:prstGeom>
          <a:noFill/>
          <a:ln w="9525">
            <a:noFill/>
          </a:ln>
        </p:spPr>
      </p:pic>
      <p:pic>
        <p:nvPicPr>
          <p:cNvPr id="8" name="图片 25" descr="11500696"/>
          <p:cNvPicPr>
            <a:picLocks noChangeAspect="1"/>
          </p:cNvPicPr>
          <p:nvPr/>
        </p:nvPicPr>
        <p:blipFill>
          <a:blip r:embed="rId2"/>
          <a:stretch>
            <a:fillRect/>
          </a:stretch>
        </p:blipFill>
        <p:spPr>
          <a:xfrm>
            <a:off x="2172712" y="1239898"/>
            <a:ext cx="4757148" cy="3171909"/>
          </a:xfrm>
          <a:prstGeom prst="rect">
            <a:avLst/>
          </a:prstGeom>
          <a:noFill/>
          <a:ln w="9525">
            <a:noFill/>
          </a:ln>
        </p:spPr>
      </p:pic>
      <p:pic>
        <p:nvPicPr>
          <p:cNvPr id="9" name="图片 26" descr="720511129"/>
          <p:cNvPicPr>
            <a:picLocks noChangeAspect="1"/>
          </p:cNvPicPr>
          <p:nvPr/>
        </p:nvPicPr>
        <p:blipFill>
          <a:blip r:embed="rId3"/>
          <a:stretch>
            <a:fillRect/>
          </a:stretch>
        </p:blipFill>
        <p:spPr>
          <a:xfrm>
            <a:off x="2172712" y="1239898"/>
            <a:ext cx="4758101" cy="3178101"/>
          </a:xfrm>
          <a:prstGeom prst="rect">
            <a:avLst/>
          </a:prstGeom>
          <a:noFill/>
          <a:ln w="9525">
            <a:noFill/>
          </a:ln>
        </p:spPr>
      </p:pic>
      <p:pic>
        <p:nvPicPr>
          <p:cNvPr id="10" name="图片 33" descr="751256393"/>
          <p:cNvPicPr>
            <a:picLocks noChangeAspect="1"/>
          </p:cNvPicPr>
          <p:nvPr/>
        </p:nvPicPr>
        <p:blipFill>
          <a:blip r:embed="rId4"/>
          <a:stretch>
            <a:fillRect/>
          </a:stretch>
        </p:blipFill>
        <p:spPr>
          <a:xfrm>
            <a:off x="2299712" y="1366898"/>
            <a:ext cx="4757148" cy="3177625"/>
          </a:xfrm>
          <a:prstGeom prst="rect">
            <a:avLst/>
          </a:prstGeom>
          <a:noFill/>
          <a:ln w="9525">
            <a:noFill/>
          </a:ln>
        </p:spPr>
      </p:pic>
      <p:pic>
        <p:nvPicPr>
          <p:cNvPr id="11" name="图片 32" descr="138820438"/>
          <p:cNvPicPr>
            <a:picLocks noChangeAspect="1"/>
          </p:cNvPicPr>
          <p:nvPr/>
        </p:nvPicPr>
        <p:blipFill>
          <a:blip r:embed="rId5"/>
          <a:stretch>
            <a:fillRect/>
          </a:stretch>
        </p:blipFill>
        <p:spPr>
          <a:xfrm>
            <a:off x="2172712" y="1239898"/>
            <a:ext cx="4756672" cy="3172385"/>
          </a:xfrm>
          <a:prstGeom prst="rect">
            <a:avLst/>
          </a:prstGeom>
          <a:noFill/>
          <a:ln w="9525">
            <a:noFill/>
          </a:ln>
        </p:spPr>
      </p:pic>
      <p:pic>
        <p:nvPicPr>
          <p:cNvPr id="12" name="图片 1" descr="C:\Users\ADMINI~1\AppData\Local\Temp\WeChat Files\184566292622958209.jpg"/>
          <p:cNvPicPr>
            <a:picLocks noChangeAspect="1"/>
          </p:cNvPicPr>
          <p:nvPr/>
        </p:nvPicPr>
        <p:blipFill>
          <a:blip r:embed="rId6"/>
          <a:stretch>
            <a:fillRect/>
          </a:stretch>
        </p:blipFill>
        <p:spPr>
          <a:xfrm>
            <a:off x="2172712" y="1239898"/>
            <a:ext cx="4757148" cy="3178577"/>
          </a:xfrm>
          <a:prstGeom prst="rect">
            <a:avLst/>
          </a:prstGeom>
          <a:noFill/>
          <a:ln w="9525">
            <a:noFill/>
          </a:ln>
        </p:spPr>
      </p:pic>
      <p:pic>
        <p:nvPicPr>
          <p:cNvPr id="13" name="图片 3" descr="C:\Users\ADMINI~1\AppData\Local\Temp\WeChat Files\69100232888795749.jpg"/>
          <p:cNvPicPr>
            <a:picLocks noChangeAspect="1"/>
          </p:cNvPicPr>
          <p:nvPr/>
        </p:nvPicPr>
        <p:blipFill>
          <a:blip r:embed="rId7"/>
          <a:stretch>
            <a:fillRect/>
          </a:stretch>
        </p:blipFill>
        <p:spPr>
          <a:xfrm>
            <a:off x="2172712" y="1239898"/>
            <a:ext cx="4757625" cy="3178577"/>
          </a:xfrm>
          <a:prstGeom prst="rect">
            <a:avLst/>
          </a:prstGeom>
          <a:noFill/>
          <a:ln w="9525">
            <a:noFill/>
          </a:ln>
        </p:spPr>
      </p:pic>
      <p:pic>
        <p:nvPicPr>
          <p:cNvPr id="14" name="图片 4" descr="C:\Users\Administrator\Desktop\1.jpg"/>
          <p:cNvPicPr>
            <a:picLocks noChangeAspect="1"/>
          </p:cNvPicPr>
          <p:nvPr/>
        </p:nvPicPr>
        <p:blipFill>
          <a:blip r:embed="rId8"/>
          <a:stretch>
            <a:fillRect/>
          </a:stretch>
        </p:blipFill>
        <p:spPr>
          <a:xfrm>
            <a:off x="2172712" y="1239898"/>
            <a:ext cx="4758101" cy="3171432"/>
          </a:xfrm>
          <a:prstGeom prst="rect">
            <a:avLst/>
          </a:prstGeom>
          <a:noFill/>
          <a:ln w="9525">
            <a:noFill/>
          </a:ln>
        </p:spPr>
      </p:pic>
      <p:pic>
        <p:nvPicPr>
          <p:cNvPr id="15" name="图片 5" descr="C:\Users\ADMINI~1\AppData\Local\Temp\WeChat Files\31448138699392161.jpg"/>
          <p:cNvPicPr>
            <a:picLocks noChangeAspect="1"/>
          </p:cNvPicPr>
          <p:nvPr/>
        </p:nvPicPr>
        <p:blipFill>
          <a:blip r:embed="rId9"/>
          <a:stretch>
            <a:fillRect/>
          </a:stretch>
        </p:blipFill>
        <p:spPr>
          <a:xfrm>
            <a:off x="2172712" y="1239898"/>
            <a:ext cx="4756196" cy="3170956"/>
          </a:xfrm>
          <a:prstGeom prst="rect">
            <a:avLst/>
          </a:prstGeom>
          <a:noFill/>
          <a:ln w="9525">
            <a:noFill/>
          </a:ln>
        </p:spPr>
      </p:pic>
      <p:pic>
        <p:nvPicPr>
          <p:cNvPr id="31747" name="图片 8" descr="C:\Users\ADMINI~1\AppData\Local\Temp\WeChat Files\460116407420047929.jpg"/>
          <p:cNvPicPr>
            <a:picLocks noChangeAspect="1"/>
          </p:cNvPicPr>
          <p:nvPr/>
        </p:nvPicPr>
        <p:blipFill>
          <a:blip r:embed="rId10"/>
          <a:stretch>
            <a:fillRect/>
          </a:stretch>
        </p:blipFill>
        <p:spPr>
          <a:xfrm>
            <a:off x="2172970" y="1240155"/>
            <a:ext cx="4927600" cy="3304540"/>
          </a:xfrm>
          <a:prstGeom prst="rect">
            <a:avLst/>
          </a:prstGeom>
          <a:noFill/>
          <a:ln w="9525">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1487805" y="56515"/>
            <a:ext cx="393763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sym typeface="+mn-ea"/>
              </a:rPr>
              <a:t>“电子书包”应用中的几个突出问题</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Ⅳ</a:t>
            </a:r>
            <a:endParaRPr kumimoji="0" lang="zh-CN" altLang="en-US" sz="2800" b="1">
              <a:latin typeface="HY견명조" pitchFamily="18" charset="-127"/>
              <a:ea typeface="宋体" panose="02010600030101010101" pitchFamily="2" charset="-122"/>
            </a:endParaRPr>
          </a:p>
        </p:txBody>
      </p:sp>
      <p:sp>
        <p:nvSpPr>
          <p:cNvPr id="3" name="AutoShape 99"/>
          <p:cNvSpPr>
            <a:spLocks noChangeArrowheads="1"/>
          </p:cNvSpPr>
          <p:nvPr/>
        </p:nvSpPr>
        <p:spPr bwMode="auto">
          <a:xfrm flipH="1">
            <a:off x="4625749" y="3256678"/>
            <a:ext cx="2513659" cy="1675419"/>
          </a:xfrm>
          <a:prstGeom prst="parallelogram">
            <a:avLst>
              <a:gd name="adj" fmla="val 15996"/>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sz="1200"/>
          </a:p>
        </p:txBody>
      </p:sp>
      <p:sp>
        <p:nvSpPr>
          <p:cNvPr id="4" name="AutoShape 100"/>
          <p:cNvSpPr>
            <a:spLocks noChangeArrowheads="1"/>
          </p:cNvSpPr>
          <p:nvPr/>
        </p:nvSpPr>
        <p:spPr bwMode="auto">
          <a:xfrm flipH="1">
            <a:off x="4708953" y="3614185"/>
            <a:ext cx="2397151" cy="1277766"/>
          </a:xfrm>
          <a:prstGeom prst="parallelogram">
            <a:avLst>
              <a:gd name="adj" fmla="val 16462"/>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sz="100"/>
          </a:p>
        </p:txBody>
      </p:sp>
      <p:sp>
        <p:nvSpPr>
          <p:cNvPr id="5" name="AutoShape 102"/>
          <p:cNvSpPr>
            <a:spLocks noChangeArrowheads="1"/>
          </p:cNvSpPr>
          <p:nvPr/>
        </p:nvSpPr>
        <p:spPr bwMode="auto">
          <a:xfrm>
            <a:off x="4625749" y="1412763"/>
            <a:ext cx="2513659" cy="1673300"/>
          </a:xfrm>
          <a:prstGeom prst="parallelogram">
            <a:avLst>
              <a:gd name="adj" fmla="val 16017"/>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sz="1200"/>
          </a:p>
        </p:txBody>
      </p:sp>
      <p:sp>
        <p:nvSpPr>
          <p:cNvPr id="6" name="AutoShape 103"/>
          <p:cNvSpPr>
            <a:spLocks noChangeArrowheads="1"/>
          </p:cNvSpPr>
          <p:nvPr/>
        </p:nvSpPr>
        <p:spPr bwMode="auto">
          <a:xfrm>
            <a:off x="4667274" y="1763627"/>
            <a:ext cx="2388815" cy="1258712"/>
          </a:xfrm>
          <a:prstGeom prst="parallelogram">
            <a:avLst>
              <a:gd name="adj" fmla="val 16171"/>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sz="100"/>
          </a:p>
        </p:txBody>
      </p:sp>
      <p:sp>
        <p:nvSpPr>
          <p:cNvPr id="7" name="AutoShape 89"/>
          <p:cNvSpPr>
            <a:spLocks noChangeArrowheads="1"/>
          </p:cNvSpPr>
          <p:nvPr/>
        </p:nvSpPr>
        <p:spPr bwMode="auto">
          <a:xfrm>
            <a:off x="2037910" y="3256678"/>
            <a:ext cx="2513659" cy="1675419"/>
          </a:xfrm>
          <a:prstGeom prst="parallelogram">
            <a:avLst>
              <a:gd name="adj" fmla="val 15996"/>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sz="1200"/>
          </a:p>
        </p:txBody>
      </p:sp>
      <p:sp>
        <p:nvSpPr>
          <p:cNvPr id="8" name="AutoShape 90"/>
          <p:cNvSpPr>
            <a:spLocks noChangeArrowheads="1"/>
          </p:cNvSpPr>
          <p:nvPr/>
        </p:nvSpPr>
        <p:spPr bwMode="auto">
          <a:xfrm>
            <a:off x="2071253" y="3614185"/>
            <a:ext cx="2397152" cy="1277766"/>
          </a:xfrm>
          <a:prstGeom prst="parallelogram">
            <a:avLst>
              <a:gd name="adj" fmla="val 16462"/>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sz="100"/>
          </a:p>
        </p:txBody>
      </p:sp>
      <p:sp>
        <p:nvSpPr>
          <p:cNvPr id="9" name="AutoShape 93"/>
          <p:cNvSpPr>
            <a:spLocks noChangeArrowheads="1"/>
          </p:cNvSpPr>
          <p:nvPr/>
        </p:nvSpPr>
        <p:spPr bwMode="auto">
          <a:xfrm flipH="1">
            <a:off x="2037910" y="1412763"/>
            <a:ext cx="2513659" cy="1673300"/>
          </a:xfrm>
          <a:prstGeom prst="parallelogram">
            <a:avLst>
              <a:gd name="adj" fmla="val 16017"/>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sz="1200"/>
          </a:p>
        </p:txBody>
      </p:sp>
      <p:sp>
        <p:nvSpPr>
          <p:cNvPr id="10" name="AutoShape 94"/>
          <p:cNvSpPr>
            <a:spLocks noChangeArrowheads="1"/>
          </p:cNvSpPr>
          <p:nvPr/>
        </p:nvSpPr>
        <p:spPr bwMode="auto">
          <a:xfrm flipH="1">
            <a:off x="2121268" y="1763627"/>
            <a:ext cx="2388815" cy="1258712"/>
          </a:xfrm>
          <a:prstGeom prst="parallelogram">
            <a:avLst>
              <a:gd name="adj" fmla="val 16171"/>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sz="100"/>
          </a:p>
        </p:txBody>
      </p:sp>
      <p:sp>
        <p:nvSpPr>
          <p:cNvPr id="11283" name="Text Box 4"/>
          <p:cNvSpPr txBox="1">
            <a:spLocks noChangeArrowheads="1"/>
          </p:cNvSpPr>
          <p:nvPr/>
        </p:nvSpPr>
        <p:spPr bwMode="auto">
          <a:xfrm>
            <a:off x="2284413" y="1430193"/>
            <a:ext cx="1754100" cy="3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sz="1500">
                <a:solidFill>
                  <a:schemeClr val="bg1"/>
                </a:solidFill>
                <a:latin typeface="HY견고딕" pitchFamily="18" charset="-127"/>
                <a:ea typeface="宋体" panose="02010600030101010101" pitchFamily="2" charset="-122"/>
              </a:rPr>
              <a:t>教师</a:t>
            </a:r>
            <a:endParaRPr kumimoji="0" lang="zh-CN" sz="1500">
              <a:solidFill>
                <a:schemeClr val="bg1"/>
              </a:solidFill>
              <a:latin typeface="HY견고딕" pitchFamily="18" charset="-127"/>
              <a:ea typeface="宋体" panose="02010600030101010101" pitchFamily="2" charset="-122"/>
            </a:endParaRPr>
          </a:p>
        </p:txBody>
      </p:sp>
      <p:sp>
        <p:nvSpPr>
          <p:cNvPr id="11284" name="Text Box 4"/>
          <p:cNvSpPr txBox="1">
            <a:spLocks noChangeArrowheads="1"/>
          </p:cNvSpPr>
          <p:nvPr/>
        </p:nvSpPr>
        <p:spPr bwMode="auto">
          <a:xfrm>
            <a:off x="5120982" y="1430193"/>
            <a:ext cx="1754100" cy="3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1500">
                <a:solidFill>
                  <a:schemeClr val="bg1"/>
                </a:solidFill>
                <a:latin typeface="HY견고딕" pitchFamily="18" charset="-127"/>
                <a:ea typeface="宋体" panose="02010600030101010101" pitchFamily="2" charset="-122"/>
              </a:rPr>
              <a:t>学生</a:t>
            </a:r>
            <a:endParaRPr kumimoji="0" lang="zh-CN" altLang="en-US" sz="1500">
              <a:solidFill>
                <a:schemeClr val="bg1"/>
              </a:solidFill>
              <a:latin typeface="HY견고딕" pitchFamily="18" charset="-127"/>
              <a:ea typeface="宋体" panose="02010600030101010101" pitchFamily="2" charset="-122"/>
            </a:endParaRPr>
          </a:p>
        </p:txBody>
      </p:sp>
      <p:sp>
        <p:nvSpPr>
          <p:cNvPr id="11285" name="Text Box 4"/>
          <p:cNvSpPr txBox="1">
            <a:spLocks noChangeArrowheads="1"/>
          </p:cNvSpPr>
          <p:nvPr/>
        </p:nvSpPr>
        <p:spPr bwMode="auto">
          <a:xfrm>
            <a:off x="2494000" y="3278370"/>
            <a:ext cx="1754100" cy="3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1500">
                <a:solidFill>
                  <a:schemeClr val="bg1"/>
                </a:solidFill>
                <a:latin typeface="HY견고딕" pitchFamily="18" charset="-127"/>
                <a:ea typeface="宋体" panose="02010600030101010101" pitchFamily="2" charset="-122"/>
              </a:rPr>
              <a:t>家长</a:t>
            </a:r>
            <a:endParaRPr kumimoji="0" lang="zh-CN" altLang="en-US" sz="1500">
              <a:solidFill>
                <a:schemeClr val="bg1"/>
              </a:solidFill>
              <a:latin typeface="HY견고딕" pitchFamily="18" charset="-127"/>
              <a:ea typeface="宋体" panose="02010600030101010101" pitchFamily="2" charset="-122"/>
            </a:endParaRPr>
          </a:p>
        </p:txBody>
      </p:sp>
      <p:sp>
        <p:nvSpPr>
          <p:cNvPr id="11286" name="Text Box 4"/>
          <p:cNvSpPr txBox="1">
            <a:spLocks noChangeArrowheads="1"/>
          </p:cNvSpPr>
          <p:nvPr/>
        </p:nvSpPr>
        <p:spPr bwMode="auto">
          <a:xfrm>
            <a:off x="4907822" y="3278370"/>
            <a:ext cx="1754101" cy="3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1500">
                <a:solidFill>
                  <a:schemeClr val="bg1"/>
                </a:solidFill>
                <a:latin typeface="HY견고딕" pitchFamily="18" charset="-127"/>
                <a:ea typeface="宋体" panose="02010600030101010101" pitchFamily="2" charset="-122"/>
              </a:rPr>
              <a:t>共同关注</a:t>
            </a:r>
            <a:endParaRPr kumimoji="0" lang="zh-CN" altLang="en-US" sz="1500">
              <a:solidFill>
                <a:schemeClr val="bg1"/>
              </a:solidFill>
              <a:latin typeface="HY견고딕" pitchFamily="18" charset="-127"/>
              <a:ea typeface="宋体" panose="02010600030101010101" pitchFamily="2" charset="-122"/>
            </a:endParaRPr>
          </a:p>
        </p:txBody>
      </p:sp>
      <p:sp>
        <p:nvSpPr>
          <p:cNvPr id="11287" name="Text Box 4"/>
          <p:cNvSpPr txBox="1">
            <a:spLocks noChangeArrowheads="1"/>
          </p:cNvSpPr>
          <p:nvPr/>
        </p:nvSpPr>
        <p:spPr bwMode="auto">
          <a:xfrm flipH="1">
            <a:off x="2433267" y="1889856"/>
            <a:ext cx="1649307" cy="85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eaLnBrk="1" latinLnBrk="0" hangingPunct="1">
              <a:spcBef>
                <a:spcPct val="50000"/>
              </a:spcBef>
              <a:buFont typeface="Arial" panose="020B0604020202020204" pitchFamily="34" charset="0"/>
              <a:buChar char="•"/>
            </a:pPr>
            <a:r>
              <a:rPr kumimoji="0" lang="en-US" altLang="ko-KR" sz="1050">
                <a:latin typeface="HY견고딕" pitchFamily="18" charset="-127"/>
                <a:ea typeface="HY견고딕" pitchFamily="18" charset="-127"/>
              </a:rPr>
              <a:t> </a:t>
            </a:r>
            <a:r>
              <a:rPr kumimoji="0" lang="zh-CN" altLang="en-US" sz="1050">
                <a:latin typeface="HY견고딕" pitchFamily="18" charset="-127"/>
                <a:ea typeface="宋体" panose="02010600030101010101" pitchFamily="2" charset="-122"/>
              </a:rPr>
              <a:t>传统课堂的改变</a:t>
            </a:r>
            <a:endParaRPr kumimoji="0" lang="zh-CN" altLang="en-US" sz="1050">
              <a:latin typeface="HY견고딕" pitchFamily="18" charset="-127"/>
              <a:ea typeface="宋体" panose="02010600030101010101" pitchFamily="2" charset="-122"/>
            </a:endParaRPr>
          </a:p>
          <a:p>
            <a:pPr eaLnBrk="1" latinLnBrk="0" hangingPunct="1">
              <a:spcBef>
                <a:spcPct val="50000"/>
              </a:spcBef>
              <a:buFont typeface="Arial" panose="020B0604020202020204" pitchFamily="34" charset="0"/>
              <a:buChar char="•"/>
            </a:pPr>
            <a:r>
              <a:rPr kumimoji="0" lang="en-US" altLang="ko-KR" sz="1050">
                <a:latin typeface="HY견고딕" pitchFamily="18" charset="-127"/>
                <a:ea typeface="HY견고딕" pitchFamily="18" charset="-127"/>
              </a:rPr>
              <a:t> </a:t>
            </a:r>
            <a:r>
              <a:rPr kumimoji="0" lang="zh-CN" altLang="en-US" sz="1050">
                <a:latin typeface="HY견고딕" pitchFamily="18" charset="-127"/>
                <a:ea typeface="宋体" panose="02010600030101010101" pitchFamily="2" charset="-122"/>
              </a:rPr>
              <a:t>电子书包资源的匮乏</a:t>
            </a:r>
            <a:endParaRPr kumimoji="0" lang="zh-CN" altLang="en-US" sz="1050">
              <a:latin typeface="HY견고딕" pitchFamily="18" charset="-127"/>
              <a:ea typeface="宋体" panose="02010600030101010101" pitchFamily="2" charset="-122"/>
            </a:endParaRPr>
          </a:p>
        </p:txBody>
      </p:sp>
      <p:sp>
        <p:nvSpPr>
          <p:cNvPr id="11288" name="Text Box 4"/>
          <p:cNvSpPr txBox="1">
            <a:spLocks noChangeArrowheads="1"/>
          </p:cNvSpPr>
          <p:nvPr/>
        </p:nvSpPr>
        <p:spPr bwMode="auto">
          <a:xfrm flipH="1">
            <a:off x="5088829" y="1889856"/>
            <a:ext cx="1649307" cy="85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eaLnBrk="1" latinLnBrk="0" hangingPunct="1">
              <a:spcBef>
                <a:spcPct val="50000"/>
              </a:spcBef>
              <a:buFont typeface="Arial" panose="020B0604020202020204" pitchFamily="34" charset="0"/>
              <a:buChar char="•"/>
            </a:pPr>
            <a:r>
              <a:rPr kumimoji="0" lang="en-US" altLang="ko-KR" sz="1050">
                <a:latin typeface="HY견고딕" pitchFamily="18" charset="-127"/>
                <a:ea typeface="HY견고딕" pitchFamily="18" charset="-127"/>
              </a:rPr>
              <a:t> </a:t>
            </a:r>
            <a:r>
              <a:rPr kumimoji="0" lang="zh-CN" altLang="en-US" sz="1050">
                <a:latin typeface="HY견고딕" pitchFamily="18" charset="-127"/>
                <a:ea typeface="宋体" panose="02010600030101010101" pitchFamily="2" charset="-122"/>
              </a:rPr>
              <a:t>电子书包的熟练程度</a:t>
            </a:r>
            <a:endParaRPr kumimoji="0" lang="zh-CN" altLang="en-US" sz="1050">
              <a:latin typeface="HY견고딕" pitchFamily="18" charset="-127"/>
              <a:ea typeface="宋体" panose="02010600030101010101" pitchFamily="2" charset="-122"/>
            </a:endParaRPr>
          </a:p>
          <a:p>
            <a:pPr eaLnBrk="1" latinLnBrk="0" hangingPunct="1">
              <a:spcBef>
                <a:spcPct val="50000"/>
              </a:spcBef>
              <a:buFont typeface="Arial" panose="020B0604020202020204" pitchFamily="34" charset="0"/>
              <a:buChar char="•"/>
            </a:pPr>
            <a:r>
              <a:rPr kumimoji="0" lang="en-US" altLang="ko-KR" sz="1050">
                <a:latin typeface="HY견고딕" pitchFamily="18" charset="-127"/>
                <a:ea typeface="HY견고딕" pitchFamily="18" charset="-127"/>
              </a:rPr>
              <a:t> </a:t>
            </a:r>
            <a:r>
              <a:rPr kumimoji="0" lang="zh-CN" altLang="en-US" sz="1050">
                <a:latin typeface="HY견고딕" pitchFamily="18" charset="-127"/>
                <a:ea typeface="宋体" panose="02010600030101010101" pitchFamily="2" charset="-122"/>
              </a:rPr>
              <a:t>电子书包的应用程度</a:t>
            </a:r>
            <a:endParaRPr kumimoji="0" lang="zh-CN" altLang="en-US" sz="1050">
              <a:latin typeface="HY견고딕" pitchFamily="18" charset="-127"/>
              <a:ea typeface="宋体" panose="02010600030101010101" pitchFamily="2" charset="-122"/>
            </a:endParaRPr>
          </a:p>
        </p:txBody>
      </p:sp>
      <p:sp>
        <p:nvSpPr>
          <p:cNvPr id="11289" name="Text Box 4"/>
          <p:cNvSpPr txBox="1">
            <a:spLocks noChangeArrowheads="1"/>
          </p:cNvSpPr>
          <p:nvPr/>
        </p:nvSpPr>
        <p:spPr bwMode="auto">
          <a:xfrm flipH="1">
            <a:off x="2433267" y="3767802"/>
            <a:ext cx="1649307" cy="85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eaLnBrk="1" latinLnBrk="0" hangingPunct="1">
              <a:spcBef>
                <a:spcPct val="50000"/>
              </a:spcBef>
              <a:buFont typeface="Arial" panose="020B0604020202020204" pitchFamily="34" charset="0"/>
              <a:buChar char="•"/>
            </a:pPr>
            <a:r>
              <a:rPr kumimoji="0" lang="en-US" altLang="ko-KR" sz="1050">
                <a:latin typeface="HY견고딕" pitchFamily="18" charset="-127"/>
                <a:ea typeface="HY견고딕" pitchFamily="18" charset="-127"/>
              </a:rPr>
              <a:t> </a:t>
            </a:r>
            <a:r>
              <a:rPr kumimoji="0" lang="zh-CN" altLang="en-US" sz="1050">
                <a:latin typeface="HY견고딕" pitchFamily="18" charset="-127"/>
                <a:ea typeface="宋体" panose="02010600030101010101" pitchFamily="2" charset="-122"/>
              </a:rPr>
              <a:t>电子书包的管理</a:t>
            </a:r>
            <a:endParaRPr kumimoji="0" lang="zh-CN" altLang="en-US" sz="1050">
              <a:latin typeface="HY견고딕" pitchFamily="18" charset="-127"/>
              <a:ea typeface="宋体" panose="02010600030101010101" pitchFamily="2" charset="-122"/>
            </a:endParaRPr>
          </a:p>
          <a:p>
            <a:pPr eaLnBrk="1" latinLnBrk="0" hangingPunct="1">
              <a:spcBef>
                <a:spcPct val="50000"/>
              </a:spcBef>
              <a:buFont typeface="Arial" panose="020B0604020202020204" pitchFamily="34" charset="0"/>
              <a:buChar char="•"/>
            </a:pPr>
            <a:r>
              <a:rPr kumimoji="0" lang="en-US" altLang="ko-KR" sz="1050">
                <a:latin typeface="HY견고딕" pitchFamily="18" charset="-127"/>
                <a:ea typeface="HY견고딕" pitchFamily="18" charset="-127"/>
              </a:rPr>
              <a:t> </a:t>
            </a:r>
            <a:r>
              <a:rPr kumimoji="0" lang="zh-CN" altLang="en-US" sz="1050">
                <a:latin typeface="HY견고딕" pitchFamily="18" charset="-127"/>
                <a:ea typeface="宋体" panose="02010600030101010101" pitchFamily="2" charset="-122"/>
              </a:rPr>
              <a:t>为什么要用电子书包</a:t>
            </a:r>
            <a:endParaRPr kumimoji="0" lang="zh-CN" altLang="en-US" sz="1050">
              <a:latin typeface="HY견고딕" pitchFamily="18" charset="-127"/>
              <a:ea typeface="宋体" panose="02010600030101010101" pitchFamily="2" charset="-122"/>
            </a:endParaRPr>
          </a:p>
        </p:txBody>
      </p:sp>
      <p:sp>
        <p:nvSpPr>
          <p:cNvPr id="11290" name="Text Box 4"/>
          <p:cNvSpPr txBox="1">
            <a:spLocks noChangeArrowheads="1"/>
          </p:cNvSpPr>
          <p:nvPr/>
        </p:nvSpPr>
        <p:spPr bwMode="auto">
          <a:xfrm flipH="1">
            <a:off x="5088829" y="3767802"/>
            <a:ext cx="1649307" cy="85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eaLnBrk="1" latinLnBrk="0" hangingPunct="1">
              <a:spcBef>
                <a:spcPct val="50000"/>
              </a:spcBef>
              <a:buFont typeface="Arial" panose="020B0604020202020204" pitchFamily="34" charset="0"/>
              <a:buChar char="•"/>
            </a:pPr>
            <a:r>
              <a:rPr kumimoji="0" lang="en-US" altLang="ko-KR" sz="1050">
                <a:latin typeface="HY견고딕" pitchFamily="18" charset="-127"/>
                <a:ea typeface="HY견고딕" pitchFamily="18" charset="-127"/>
              </a:rPr>
              <a:t> </a:t>
            </a:r>
            <a:r>
              <a:rPr kumimoji="0" lang="zh-CN" altLang="en-US" sz="1050">
                <a:latin typeface="HY견고딕" pitchFamily="18" charset="-127"/>
                <a:ea typeface="宋体" panose="02010600030101010101" pitchFamily="2" charset="-122"/>
              </a:rPr>
              <a:t>电子书包能不能提高成绩</a:t>
            </a:r>
            <a:endParaRPr kumimoji="0" lang="zh-CN" altLang="en-US" sz="1050">
              <a:latin typeface="HY견고딕" pitchFamily="18" charset="-127"/>
              <a:ea typeface="宋体" panose="02010600030101010101" pitchFamily="2" charset="-122"/>
            </a:endParaRPr>
          </a:p>
          <a:p>
            <a:pPr eaLnBrk="1" latinLnBrk="0" hangingPunct="1">
              <a:spcBef>
                <a:spcPct val="50000"/>
              </a:spcBef>
              <a:buFont typeface="Arial" panose="020B0604020202020204" pitchFamily="34" charset="0"/>
              <a:buChar char="•"/>
            </a:pPr>
            <a:endParaRPr kumimoji="0" lang="en-US" altLang="ko-KR" sz="1050">
              <a:latin typeface="HY견고딕" pitchFamily="18" charset="-127"/>
              <a:ea typeface="HY견고딕" pitchFamily="18" charset="-127"/>
            </a:endParaRPr>
          </a:p>
        </p:txBody>
      </p:sp>
      <p:grpSp>
        <p:nvGrpSpPr>
          <p:cNvPr id="11291" name="그룹 64"/>
          <p:cNvGrpSpPr/>
          <p:nvPr/>
        </p:nvGrpSpPr>
        <p:grpSpPr bwMode="auto">
          <a:xfrm>
            <a:off x="3914666" y="2467410"/>
            <a:ext cx="1312300" cy="1311110"/>
            <a:chOff x="2670584" y="5093380"/>
            <a:chExt cx="1412717" cy="1412717"/>
          </a:xfrm>
        </p:grpSpPr>
        <p:sp>
          <p:nvSpPr>
            <p:cNvPr id="26" name="Oval 14"/>
            <p:cNvSpPr>
              <a:spLocks noChangeArrowheads="1"/>
            </p:cNvSpPr>
            <p:nvPr/>
          </p:nvSpPr>
          <p:spPr bwMode="auto">
            <a:xfrm>
              <a:off x="2816727" y="5234523"/>
              <a:ext cx="1134533" cy="1134279"/>
            </a:xfrm>
            <a:prstGeom prst="ellipse">
              <a:avLst/>
            </a:prstGeom>
            <a:noFill/>
            <a:ln w="127000" algn="ctr">
              <a:solidFill>
                <a:schemeClr val="bg1">
                  <a:lumMod val="85000"/>
                  <a:alpha val="53000"/>
                </a:schemeClr>
              </a:solidFill>
              <a:round/>
            </a:ln>
          </p:spPr>
          <p:txBody>
            <a:bodyPr wrap="none" lIns="67511" tIns="35101" rIns="67502" bIns="35101" anchor="ctr"/>
            <a:lstStyle/>
            <a:p>
              <a:pPr marL="171450" indent="-171450" algn="ctr" defTabSz="-635" eaLnBrk="0" latinLnBrk="0" hangingPunct="0">
                <a:lnSpc>
                  <a:spcPct val="120000"/>
                </a:lnSpc>
                <a:spcAft>
                  <a:spcPct val="20000"/>
                </a:spcAft>
                <a:buSzPct val="130000"/>
                <a:tabLst>
                  <a:tab pos="374650" algn="l"/>
                </a:tabLst>
                <a:defRPr/>
              </a:pPr>
              <a:r>
                <a:rPr kumimoji="0" lang="en-US" altLang="ko-KR" sz="1200">
                  <a:solidFill>
                    <a:srgbClr val="FFFFFF"/>
                  </a:solidFill>
                  <a:latin typeface="Arial" panose="020B0604020202020204" pitchFamily="34" charset="0"/>
                  <a:ea typeface="HY헤드라인M" pitchFamily="18" charset="-127"/>
                </a:rPr>
                <a:t>		</a:t>
              </a:r>
              <a:endParaRPr kumimoji="0" lang="en-US" altLang="ko-KR" sz="1200">
                <a:solidFill>
                  <a:srgbClr val="FFFFFF"/>
                </a:solidFill>
                <a:latin typeface="Arial" panose="020B0604020202020204" pitchFamily="34" charset="0"/>
                <a:ea typeface="HY헤드라인M" pitchFamily="18" charset="-127"/>
              </a:endParaRPr>
            </a:p>
          </p:txBody>
        </p:sp>
        <p:sp>
          <p:nvSpPr>
            <p:cNvPr id="27" name="Oval 15"/>
            <p:cNvSpPr>
              <a:spLocks noChangeArrowheads="1"/>
            </p:cNvSpPr>
            <p:nvPr/>
          </p:nvSpPr>
          <p:spPr bwMode="auto">
            <a:xfrm>
              <a:off x="2670584" y="5093380"/>
              <a:ext cx="1412717" cy="1412717"/>
            </a:xfrm>
            <a:prstGeom prst="ellipse">
              <a:avLst/>
            </a:prstGeom>
            <a:noFill/>
            <a:ln w="63500" algn="ctr">
              <a:solidFill>
                <a:schemeClr val="bg1">
                  <a:lumMod val="85000"/>
                  <a:alpha val="53000"/>
                </a:schemeClr>
              </a:solidFill>
              <a:round/>
            </a:ln>
          </p:spPr>
          <p:txBody>
            <a:bodyPr wrap="none" lIns="67511" tIns="35101" rIns="67502" bIns="35101" anchor="ctr"/>
            <a:lstStyle/>
            <a:p>
              <a:pPr marL="171450" indent="-171450" algn="ctr" defTabSz="-635" eaLnBrk="0" latinLnBrk="0" hangingPunct="0">
                <a:lnSpc>
                  <a:spcPct val="120000"/>
                </a:lnSpc>
                <a:spcAft>
                  <a:spcPct val="20000"/>
                </a:spcAft>
                <a:buSzPct val="130000"/>
                <a:tabLst>
                  <a:tab pos="374650" algn="l"/>
                </a:tabLst>
                <a:defRPr/>
              </a:pPr>
              <a:r>
                <a:rPr kumimoji="0" lang="en-US" altLang="ko-KR" sz="1200">
                  <a:solidFill>
                    <a:srgbClr val="FFFFFF"/>
                  </a:solidFill>
                  <a:latin typeface="Arial" panose="020B0604020202020204" pitchFamily="34" charset="0"/>
                  <a:ea typeface="HY헤드라인M" pitchFamily="18" charset="-127"/>
                </a:rPr>
                <a:t>		</a:t>
              </a:r>
              <a:endParaRPr kumimoji="0" lang="en-US" altLang="ko-KR" sz="1200">
                <a:solidFill>
                  <a:srgbClr val="FFFFFF"/>
                </a:solidFill>
                <a:latin typeface="Arial" panose="020B0604020202020204" pitchFamily="34" charset="0"/>
                <a:ea typeface="HY헤드라인M" pitchFamily="18" charset="-127"/>
              </a:endParaRPr>
            </a:p>
          </p:txBody>
        </p:sp>
      </p:grpSp>
      <p:grpSp>
        <p:nvGrpSpPr>
          <p:cNvPr id="11292" name="그룹 55"/>
          <p:cNvGrpSpPr/>
          <p:nvPr/>
        </p:nvGrpSpPr>
        <p:grpSpPr bwMode="auto">
          <a:xfrm>
            <a:off x="4167123" y="2700814"/>
            <a:ext cx="838348" cy="855020"/>
            <a:chOff x="5572132" y="2895600"/>
            <a:chExt cx="1678902" cy="1712426"/>
          </a:xfrm>
        </p:grpSpPr>
        <p:grpSp>
          <p:nvGrpSpPr>
            <p:cNvPr id="11293" name="그룹 6"/>
            <p:cNvGrpSpPr/>
            <p:nvPr/>
          </p:nvGrpSpPr>
          <p:grpSpPr bwMode="auto">
            <a:xfrm>
              <a:off x="5572132" y="2895600"/>
              <a:ext cx="1678902" cy="1712426"/>
              <a:chOff x="2211425" y="7265277"/>
              <a:chExt cx="1583191" cy="1614805"/>
            </a:xfrm>
          </p:grpSpPr>
          <p:sp>
            <p:nvSpPr>
              <p:cNvPr id="24" name="모서리가 둥근 직사각형 23"/>
              <p:cNvSpPr/>
              <p:nvPr/>
            </p:nvSpPr>
            <p:spPr>
              <a:xfrm rot="10800000">
                <a:off x="2211425" y="7265277"/>
                <a:ext cx="1583191" cy="1614805"/>
              </a:xfrm>
              <a:prstGeom prst="roundRect">
                <a:avLst>
                  <a:gd name="adj" fmla="val 50000"/>
                </a:avLst>
              </a:prstGeom>
              <a:gradFill flip="none" rotWithShape="1">
                <a:gsLst>
                  <a:gs pos="29000">
                    <a:srgbClr val="FFFF00"/>
                  </a:gs>
                  <a:gs pos="69000">
                    <a:srgbClr val="FFC000"/>
                  </a:gs>
                </a:gsLst>
                <a:lin ang="16200000" scaled="1"/>
                <a:tileRect/>
              </a:gradFill>
              <a:ln w="38100">
                <a:noFill/>
              </a:ln>
              <a:effectLst/>
              <a:scene3d>
                <a:camera prst="orthographicFront"/>
                <a:lightRig rig="balanced" dir="t">
                  <a:rot lat="0" lon="0" rev="7800000"/>
                </a:lightRig>
              </a:scene3d>
              <a:sp3d prstMaterial="metal">
                <a:bevelT w="762000" h="762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00"/>
              </a:p>
            </p:txBody>
          </p:sp>
          <p:sp>
            <p:nvSpPr>
              <p:cNvPr id="11298" name="Freeform 81"/>
              <p:cNvSpPr/>
              <p:nvPr/>
            </p:nvSpPr>
            <p:spPr bwMode="gray">
              <a:xfrm>
                <a:off x="2354994" y="7266893"/>
                <a:ext cx="1263125" cy="556680"/>
              </a:xfrm>
              <a:custGeom>
                <a:avLst/>
                <a:gdLst>
                  <a:gd name="T0" fmla="*/ 1189499481 w 1321"/>
                  <a:gd name="T1" fmla="*/ 245129204 h 712"/>
                  <a:gd name="T2" fmla="*/ 1204128203 w 1321"/>
                  <a:gd name="T3" fmla="*/ 270192305 h 712"/>
                  <a:gd name="T4" fmla="*/ 1207785623 w 1321"/>
                  <a:gd name="T5" fmla="*/ 294033369 h 712"/>
                  <a:gd name="T6" fmla="*/ 1202299971 w 1321"/>
                  <a:gd name="T7" fmla="*/ 315428795 h 712"/>
                  <a:gd name="T8" fmla="*/ 1186757133 w 1321"/>
                  <a:gd name="T9" fmla="*/ 336212811 h 712"/>
                  <a:gd name="T10" fmla="*/ 1162985340 w 1321"/>
                  <a:gd name="T11" fmla="*/ 353939779 h 712"/>
                  <a:gd name="T12" fmla="*/ 1132813779 w 1321"/>
                  <a:gd name="T13" fmla="*/ 369222672 h 712"/>
                  <a:gd name="T14" fmla="*/ 1093498191 w 1321"/>
                  <a:gd name="T15" fmla="*/ 383893374 h 712"/>
                  <a:gd name="T16" fmla="*/ 1048697908 w 1321"/>
                  <a:gd name="T17" fmla="*/ 396730630 h 712"/>
                  <a:gd name="T18" fmla="*/ 998411735 w 1321"/>
                  <a:gd name="T19" fmla="*/ 407734438 h 712"/>
                  <a:gd name="T20" fmla="*/ 942639193 w 1321"/>
                  <a:gd name="T21" fmla="*/ 417514743 h 712"/>
                  <a:gd name="T22" fmla="*/ 884124304 w 1321"/>
                  <a:gd name="T23" fmla="*/ 424239467 h 712"/>
                  <a:gd name="T24" fmla="*/ 819209647 w 1321"/>
                  <a:gd name="T25" fmla="*/ 430351999 h 712"/>
                  <a:gd name="T26" fmla="*/ 753379918 w 1321"/>
                  <a:gd name="T27" fmla="*/ 434019674 h 712"/>
                  <a:gd name="T28" fmla="*/ 726865778 w 1321"/>
                  <a:gd name="T29" fmla="*/ 435242493 h 712"/>
                  <a:gd name="T30" fmla="*/ 435205327 w 1321"/>
                  <a:gd name="T31" fmla="*/ 435242493 h 712"/>
                  <a:gd name="T32" fmla="*/ 431547907 w 1321"/>
                  <a:gd name="T33" fmla="*/ 435242493 h 712"/>
                  <a:gd name="T34" fmla="*/ 373947134 w 1321"/>
                  <a:gd name="T35" fmla="*/ 432797637 h 712"/>
                  <a:gd name="T36" fmla="*/ 318175548 w 1321"/>
                  <a:gd name="T37" fmla="*/ 430351999 h 712"/>
                  <a:gd name="T38" fmla="*/ 265146310 w 1321"/>
                  <a:gd name="T39" fmla="*/ 425461504 h 712"/>
                  <a:gd name="T40" fmla="*/ 214859360 w 1321"/>
                  <a:gd name="T41" fmla="*/ 421182419 h 712"/>
                  <a:gd name="T42" fmla="*/ 170059077 w 1321"/>
                  <a:gd name="T43" fmla="*/ 413847068 h 712"/>
                  <a:gd name="T44" fmla="*/ 128916213 w 1321"/>
                  <a:gd name="T45" fmla="*/ 405288800 h 712"/>
                  <a:gd name="T46" fmla="*/ 93258015 w 1321"/>
                  <a:gd name="T47" fmla="*/ 396119220 h 712"/>
                  <a:gd name="T48" fmla="*/ 61258208 w 1321"/>
                  <a:gd name="T49" fmla="*/ 385116194 h 712"/>
                  <a:gd name="T50" fmla="*/ 35657227 w 1321"/>
                  <a:gd name="T51" fmla="*/ 371667529 h 712"/>
                  <a:gd name="T52" fmla="*/ 16456962 w 1321"/>
                  <a:gd name="T53" fmla="*/ 356385417 h 712"/>
                  <a:gd name="T54" fmla="*/ 5485653 w 1321"/>
                  <a:gd name="T55" fmla="*/ 338657667 h 712"/>
                  <a:gd name="T56" fmla="*/ 0 w 1321"/>
                  <a:gd name="T57" fmla="*/ 320319289 h 712"/>
                  <a:gd name="T58" fmla="*/ 0 w 1321"/>
                  <a:gd name="T59" fmla="*/ 317873651 h 712"/>
                  <a:gd name="T60" fmla="*/ 3657421 w 1321"/>
                  <a:gd name="T61" fmla="*/ 297701045 h 712"/>
                  <a:gd name="T62" fmla="*/ 14628726 w 1321"/>
                  <a:gd name="T63" fmla="*/ 272637944 h 712"/>
                  <a:gd name="T64" fmla="*/ 46629486 w 1321"/>
                  <a:gd name="T65" fmla="*/ 226179417 h 712"/>
                  <a:gd name="T66" fmla="*/ 85944132 w 1321"/>
                  <a:gd name="T67" fmla="*/ 182777107 h 712"/>
                  <a:gd name="T68" fmla="*/ 134401865 w 1321"/>
                  <a:gd name="T69" fmla="*/ 143654714 h 712"/>
                  <a:gd name="T70" fmla="*/ 186516031 w 1321"/>
                  <a:gd name="T71" fmla="*/ 107587804 h 712"/>
                  <a:gd name="T72" fmla="*/ 246860108 w 1321"/>
                  <a:gd name="T73" fmla="*/ 76412147 h 712"/>
                  <a:gd name="T74" fmla="*/ 311774824 w 1321"/>
                  <a:gd name="T75" fmla="*/ 50126214 h 712"/>
                  <a:gd name="T76" fmla="*/ 379432785 w 1321"/>
                  <a:gd name="T77" fmla="*/ 28730789 h 712"/>
                  <a:gd name="T78" fmla="*/ 454405585 w 1321"/>
                  <a:gd name="T79" fmla="*/ 12837261 h 712"/>
                  <a:gd name="T80" fmla="*/ 531206736 w 1321"/>
                  <a:gd name="T81" fmla="*/ 3667677 h 712"/>
                  <a:gd name="T82" fmla="*/ 609835999 w 1321"/>
                  <a:gd name="T83" fmla="*/ 0 h 712"/>
                  <a:gd name="T84" fmla="*/ 609835999 w 1321"/>
                  <a:gd name="T85" fmla="*/ 0 h 712"/>
                  <a:gd name="T86" fmla="*/ 693950913 w 1321"/>
                  <a:gd name="T87" fmla="*/ 3667677 h 712"/>
                  <a:gd name="T88" fmla="*/ 774409364 w 1321"/>
                  <a:gd name="T89" fmla="*/ 14060081 h 712"/>
                  <a:gd name="T90" fmla="*/ 852124512 w 1321"/>
                  <a:gd name="T91" fmla="*/ 32398464 h 712"/>
                  <a:gd name="T92" fmla="*/ 923438935 w 1321"/>
                  <a:gd name="T93" fmla="*/ 55016721 h 712"/>
                  <a:gd name="T94" fmla="*/ 989268664 w 1321"/>
                  <a:gd name="T95" fmla="*/ 83747498 h 712"/>
                  <a:gd name="T96" fmla="*/ 1050527096 w 1321"/>
                  <a:gd name="T97" fmla="*/ 118591613 h 712"/>
                  <a:gd name="T98" fmla="*/ 1104470450 w 1321"/>
                  <a:gd name="T99" fmla="*/ 156491969 h 712"/>
                  <a:gd name="T100" fmla="*/ 1150184849 w 1321"/>
                  <a:gd name="T101" fmla="*/ 198671411 h 712"/>
                  <a:gd name="T102" fmla="*/ 1189499481 w 1321"/>
                  <a:gd name="T103" fmla="*/ 245129204 h 712"/>
                  <a:gd name="T104" fmla="*/ 1189499481 w 1321"/>
                  <a:gd name="T105" fmla="*/ 245129204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79999"/>
                    </a:srgbClr>
                  </a:gs>
                  <a:gs pos="100000">
                    <a:srgbClr val="767676">
                      <a:alpha val="0"/>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kumimoji="0" lang="ko-KR" altLang="en-US" sz="100">
                  <a:latin typeface="Malgun Gothic" panose="020B0503020000020004" pitchFamily="50" charset="-127"/>
                  <a:ea typeface="Malgun Gothic" panose="020B0503020000020004" pitchFamily="50" charset="-127"/>
                </a:endParaRPr>
              </a:p>
            </p:txBody>
          </p:sp>
        </p:grpSp>
        <p:sp>
          <p:nvSpPr>
            <p:cNvPr id="11294" name="Text Box 4"/>
            <p:cNvSpPr txBox="1">
              <a:spLocks noChangeArrowheads="1"/>
            </p:cNvSpPr>
            <p:nvPr/>
          </p:nvSpPr>
          <p:spPr bwMode="auto">
            <a:xfrm>
              <a:off x="5740408" y="3357562"/>
              <a:ext cx="1279579" cy="78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endParaRPr kumimoji="0" lang="en-US" altLang="ko-KR" sz="1800">
                <a:latin typeface="HY견고딕" pitchFamily="18" charset="-127"/>
                <a:ea typeface="HY견고딕" pitchFamily="18" charset="-127"/>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1487805" y="56515"/>
            <a:ext cx="393763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sym typeface="+mn-ea"/>
              </a:rPr>
              <a:t>“电子书包”应用中的几个突出问题</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Ⅳ</a:t>
            </a:r>
            <a:endParaRPr kumimoji="0" lang="zh-CN" altLang="en-US" sz="2800" b="1">
              <a:latin typeface="HY견명조" pitchFamily="18" charset="-127"/>
              <a:ea typeface="宋体" panose="02010600030101010101" pitchFamily="2" charset="-122"/>
            </a:endParaRPr>
          </a:p>
        </p:txBody>
      </p:sp>
      <p:pic>
        <p:nvPicPr>
          <p:cNvPr id="2" name="学生操作.wmv">
            <a:hlinkClick r:id="" action="ppaction://media"/>
          </p:cNvPr>
          <p:cNvPicPr/>
          <p:nvPr>
            <a:videoFile r:link="rId1"/>
            <p:extLst>
              <p:ext uri="{DAA4B4D4-6D71-4841-9C94-3DE7FCFB9230}">
                <p14:media xmlns:p14="http://schemas.microsoft.com/office/powerpoint/2010/main" r:link="rId2"/>
              </p:ext>
            </p:extLst>
          </p:nvPr>
        </p:nvPicPr>
        <p:blipFill>
          <a:blip r:embed="rId3"/>
          <a:stretch>
            <a:fillRect/>
          </a:stretch>
        </p:blipFill>
        <p:spPr>
          <a:xfrm>
            <a:off x="1312545" y="1267460"/>
            <a:ext cx="5956935" cy="3573780"/>
          </a:xfrm>
          <a:prstGeom prst="rect">
            <a:avLst/>
          </a:prstGeom>
        </p:spPr>
      </p:pic>
    </p:spTree>
  </p:cSld>
  <p:clrMapOvr>
    <a:masterClrMapping/>
  </p:clrMapOvr>
  <p:timing>
    <p:tnLst>
      <p:par>
        <p:cTn id="1" dur="indefinite" restart="never" nodeType="tmRoot">
          <p:childTnLst>
            <p:video fullScrn="1">
              <p:cMediaNode>
                <p:cTn id="2" fill="hold" display="1">
                  <p:stCondLst>
                    <p:cond delay="indefinite"/>
                  </p:stCondLst>
                  <p:endCondLst>
                    <p:cond evt="onNext">
                      <p:tgtEl>
                        <p:sldTgt/>
                      </p:tgtEl>
                    </p:cond>
                    <p:cond evt="onPrev">
                      <p:tgtEl>
                        <p:sldTgt/>
                      </p:tgtEl>
                    </p:cond>
                  </p:end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7789" y="3547498"/>
            <a:ext cx="3415030" cy="975995"/>
          </a:xfrm>
          <a:prstGeom prst="rect">
            <a:avLst/>
          </a:prstGeom>
          <a:noFill/>
        </p:spPr>
        <p:txBody>
          <a:bodyPr wrap="none">
            <a:spAutoFit/>
          </a:bodyPr>
          <a:lstStyle/>
          <a:p>
            <a:pPr>
              <a:defRPr/>
            </a:pPr>
            <a:r>
              <a:rPr lang="en-US" altLang="ko-KR" sz="5400" i="1" dirty="0">
                <a:solidFill>
                  <a:schemeClr val="bg1"/>
                </a:solidFill>
                <a:effectLst>
                  <a:outerShdw blurRad="38100" dist="38100" dir="2700000" algn="tl">
                    <a:srgbClr val="000000">
                      <a:alpha val="43137"/>
                    </a:srgbClr>
                  </a:outerShdw>
                </a:effectLst>
                <a:latin typeface="HY견고딕" pitchFamily="18" charset="-127"/>
                <a:ea typeface="HY견고딕" pitchFamily="18" charset="-127"/>
              </a:rPr>
              <a:t>Thank You</a:t>
            </a:r>
            <a:endParaRPr lang="ko-KR" altLang="en-US" sz="5400" i="1" dirty="0">
              <a:solidFill>
                <a:schemeClr val="bg1"/>
              </a:solidFill>
              <a:effectLst>
                <a:outerShdw blurRad="38100" dist="38100" dir="2700000" algn="tl">
                  <a:srgbClr val="000000">
                    <a:alpha val="43137"/>
                  </a:srgbClr>
                </a:outerShdw>
              </a:effectLst>
              <a:latin typeface="HY견고딕" pitchFamily="18" charset="-127"/>
              <a:ea typeface="HY견고딕" pitchFamily="18"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746125" y="70485"/>
            <a:ext cx="396367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rPr>
              <a:t>“三案四步”课堂教学模式</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en-US" altLang="ko-KR" sz="2800" b="1">
                <a:latin typeface="HY견명조" pitchFamily="18" charset="-127"/>
                <a:ea typeface="HY견명조" pitchFamily="18" charset="-127"/>
              </a:rPr>
              <a:t>Ⅰ</a:t>
            </a:r>
            <a:endParaRPr kumimoji="0" lang="en-US" altLang="ko-KR" sz="2800" b="1">
              <a:latin typeface="HY견명조" pitchFamily="18" charset="-127"/>
              <a:ea typeface="HY견명조" pitchFamily="18" charset="-127"/>
            </a:endParaRPr>
          </a:p>
        </p:txBody>
      </p:sp>
      <p:pic>
        <p:nvPicPr>
          <p:cNvPr id="1073742851" name="图片 1073742850"/>
          <p:cNvPicPr>
            <a:picLocks noRot="1" noChangeAspect="1"/>
          </p:cNvPicPr>
          <p:nvPr/>
        </p:nvPicPr>
        <p:blipFill>
          <a:blip r:embed="rId1">
            <a:lum bright="100000"/>
          </a:blip>
          <a:stretch>
            <a:fillRect/>
          </a:stretch>
        </p:blipFill>
        <p:spPr>
          <a:xfrm>
            <a:off x="1137285" y="1208405"/>
            <a:ext cx="6609715" cy="3681095"/>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746125" y="70485"/>
            <a:ext cx="467233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rPr>
              <a:t>“</a:t>
            </a:r>
            <a:r>
              <a:rPr kumimoji="0" lang="zh-CN" altLang="en-US" sz="2800">
                <a:solidFill>
                  <a:schemeClr val="bg1"/>
                </a:solidFill>
                <a:latin typeface="叶根友毛笔行书2.0版" panose="02010601030101010101" charset="-122"/>
                <a:ea typeface="叶根友毛笔行书2.0版" panose="02010601030101010101" charset="-122"/>
                <a:sym typeface="+mn-ea"/>
              </a:rPr>
              <a:t>“三案四步”在教学应用中的难题</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Ⅱ</a:t>
            </a:r>
            <a:endParaRPr kumimoji="0" lang="zh-CN" altLang="en-US" sz="2800" b="1">
              <a:latin typeface="HY견명조" pitchFamily="18" charset="-127"/>
              <a:ea typeface="宋体" panose="02010600030101010101" pitchFamily="2" charset="-122"/>
            </a:endParaRPr>
          </a:p>
        </p:txBody>
      </p:sp>
      <p:pic>
        <p:nvPicPr>
          <p:cNvPr id="1073742851" name="图片 1073742850"/>
          <p:cNvPicPr>
            <a:picLocks noRot="1" noChangeAspect="1"/>
          </p:cNvPicPr>
          <p:nvPr/>
        </p:nvPicPr>
        <p:blipFill>
          <a:blip r:embed="rId1">
            <a:lum bright="100000"/>
          </a:blip>
          <a:stretch>
            <a:fillRect/>
          </a:stretch>
        </p:blipFill>
        <p:spPr>
          <a:xfrm>
            <a:off x="1137285" y="1208405"/>
            <a:ext cx="6609715" cy="3681095"/>
          </a:xfrm>
          <a:prstGeom prst="rect">
            <a:avLst/>
          </a:prstGeom>
          <a:noFill/>
          <a:ln w="9525">
            <a:noFill/>
          </a:ln>
        </p:spPr>
      </p:pic>
      <p:sp>
        <p:nvSpPr>
          <p:cNvPr id="2" name="矩形 1"/>
          <p:cNvSpPr/>
          <p:nvPr/>
        </p:nvSpPr>
        <p:spPr>
          <a:xfrm>
            <a:off x="1137285" y="1208405"/>
            <a:ext cx="1443990" cy="360045"/>
          </a:xfrm>
          <a:prstGeom prst="rect">
            <a:avLst/>
          </a:prstGeom>
          <a:noFill/>
          <a:ln w="60325">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746125" y="70485"/>
            <a:ext cx="467233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rPr>
              <a:t>“</a:t>
            </a:r>
            <a:r>
              <a:rPr kumimoji="0" lang="zh-CN" altLang="en-US" sz="2800">
                <a:solidFill>
                  <a:schemeClr val="bg1"/>
                </a:solidFill>
                <a:latin typeface="叶根友毛笔行书2.0版" panose="02010601030101010101" charset="-122"/>
                <a:ea typeface="叶根友毛笔行书2.0版" panose="02010601030101010101" charset="-122"/>
                <a:sym typeface="+mn-ea"/>
              </a:rPr>
              <a:t>“三案四步”在教学应用中的难题</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Ⅱ</a:t>
            </a:r>
            <a:endParaRPr kumimoji="0" lang="zh-CN" altLang="en-US" sz="2800" b="1">
              <a:latin typeface="HY견명조" pitchFamily="18" charset="-127"/>
              <a:ea typeface="宋体" panose="02010600030101010101" pitchFamily="2" charset="-122"/>
            </a:endParaRPr>
          </a:p>
        </p:txBody>
      </p:sp>
      <p:cxnSp>
        <p:nvCxnSpPr>
          <p:cNvPr id="35" name="꺾인 연결선 2"/>
          <p:cNvCxnSpPr/>
          <p:nvPr/>
        </p:nvCxnSpPr>
        <p:spPr>
          <a:xfrm rot="16200000" flipV="1">
            <a:off x="2127885" y="2423795"/>
            <a:ext cx="1175385" cy="751840"/>
          </a:xfrm>
          <a:prstGeom prst="bentConnector3">
            <a:avLst>
              <a:gd name="adj1" fmla="val 50000"/>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꺾인 연결선 3"/>
          <p:cNvCxnSpPr/>
          <p:nvPr/>
        </p:nvCxnSpPr>
        <p:spPr>
          <a:xfrm rot="10800000" flipH="1" flipV="1">
            <a:off x="6022444" y="2279258"/>
            <a:ext cx="553739" cy="1292057"/>
          </a:xfrm>
          <a:prstGeom prst="bentConnector3">
            <a:avLst>
              <a:gd name="adj1" fmla="val 101242"/>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7" name="모서리가 둥근 직사각형 4"/>
          <p:cNvSpPr/>
          <p:nvPr/>
        </p:nvSpPr>
        <p:spPr>
          <a:xfrm flipH="1">
            <a:off x="5826125" y="3608705"/>
            <a:ext cx="2418080" cy="1033780"/>
          </a:xfrm>
          <a:prstGeom prst="roundRect">
            <a:avLst>
              <a:gd name="adj" fmla="val 4118"/>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200"/>
          </a:p>
        </p:txBody>
      </p:sp>
      <p:sp>
        <p:nvSpPr>
          <p:cNvPr id="38" name="모서리가 둥근 직사각형 5"/>
          <p:cNvSpPr/>
          <p:nvPr/>
        </p:nvSpPr>
        <p:spPr>
          <a:xfrm flipH="1">
            <a:off x="1218565" y="1602105"/>
            <a:ext cx="2150110" cy="988060"/>
          </a:xfrm>
          <a:prstGeom prst="roundRect">
            <a:avLst>
              <a:gd name="adj" fmla="val 4118"/>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200"/>
          </a:p>
        </p:txBody>
      </p:sp>
      <p:grpSp>
        <p:nvGrpSpPr>
          <p:cNvPr id="2" name="组合 1"/>
          <p:cNvGrpSpPr/>
          <p:nvPr/>
        </p:nvGrpSpPr>
        <p:grpSpPr>
          <a:xfrm>
            <a:off x="3104515" y="1575435"/>
            <a:ext cx="3375660" cy="3140075"/>
            <a:chOff x="4889" y="2481"/>
            <a:chExt cx="5316" cy="4945"/>
          </a:xfrm>
        </p:grpSpPr>
        <p:sp>
          <p:nvSpPr>
            <p:cNvPr id="39" name="Freeform 2"/>
            <p:cNvSpPr>
              <a:spLocks noEditPoints="1"/>
            </p:cNvSpPr>
            <p:nvPr/>
          </p:nvSpPr>
          <p:spPr bwMode="gray">
            <a:xfrm rot="20954467">
              <a:off x="4889" y="3806"/>
              <a:ext cx="3615" cy="3620"/>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0"/>
                <a:gd name="T145" fmla="*/ 0 h 2912"/>
                <a:gd name="T146" fmla="*/ 2820 w 2820"/>
                <a:gd name="T147" fmla="*/ 2912 h 2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rgbClr val="FFFF00"/>
                </a:gs>
                <a:gs pos="50000">
                  <a:srgbClr val="FFC000"/>
                </a:gs>
                <a:gs pos="100000">
                  <a:schemeClr val="accent6"/>
                </a:gs>
              </a:gsLst>
              <a:lin ang="2700000" scaled="1"/>
            </a:gradFill>
            <a:ln w="9525">
              <a:miter lim="800000"/>
            </a:ln>
            <a:scene3d>
              <a:camera prst="legacyPerspectiveFront">
                <a:rot lat="1500000" lon="20099998" rev="0"/>
              </a:camera>
              <a:lightRig rig="balanced" dir="t"/>
            </a:scene3d>
            <a:sp3d extrusionH="430200" prstMaterial="metal">
              <a:bevelT w="13500" h="13500" prst="angle"/>
              <a:bevelB w="13500" h="13500" prst="angle"/>
              <a:extrusionClr>
                <a:srgbClr val="FFC000"/>
              </a:extrusionClr>
            </a:sp3d>
          </p:spPr>
          <p:txBody>
            <a:bodyPr>
              <a:flatTx/>
            </a:bodyPr>
            <a:lstStyle/>
            <a:p>
              <a:pPr>
                <a:defRPr/>
              </a:pPr>
              <a:endParaRPr lang="ko-KR" altLang="en-US" sz="1500">
                <a:solidFill>
                  <a:srgbClr val="000000"/>
                </a:solidFill>
                <a:latin typeface="Gulim" panose="020B0600000101010101" pitchFamily="34" charset="-127"/>
                <a:ea typeface="Gulim" panose="020B0600000101010101" pitchFamily="34" charset="-127"/>
              </a:endParaRPr>
            </a:p>
          </p:txBody>
        </p:sp>
        <p:sp>
          <p:nvSpPr>
            <p:cNvPr id="40" name="Freeform 3"/>
            <p:cNvSpPr>
              <a:spLocks noEditPoints="1"/>
            </p:cNvSpPr>
            <p:nvPr/>
          </p:nvSpPr>
          <p:spPr bwMode="gray">
            <a:xfrm rot="10552877">
              <a:off x="6461" y="2481"/>
              <a:ext cx="3744" cy="3455"/>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0"/>
                <a:gd name="T145" fmla="*/ 0 h 2912"/>
                <a:gd name="T146" fmla="*/ 2820 w 2820"/>
                <a:gd name="T147" fmla="*/ 2912 h 2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chemeClr val="bg1">
                    <a:lumMod val="95000"/>
                  </a:schemeClr>
                </a:gs>
                <a:gs pos="50000">
                  <a:schemeClr val="bg1">
                    <a:lumMod val="85000"/>
                  </a:schemeClr>
                </a:gs>
                <a:gs pos="100000">
                  <a:schemeClr val="bg1">
                    <a:lumMod val="75000"/>
                  </a:schemeClr>
                </a:gs>
              </a:gsLst>
              <a:lin ang="2700000" scaled="1"/>
            </a:gradFill>
            <a:ln w="9525">
              <a:miter lim="800000"/>
            </a:ln>
            <a:scene3d>
              <a:camera prst="legacyPerspectiveFront">
                <a:rot lat="1500000" lon="20099998" rev="0"/>
              </a:camera>
              <a:lightRig rig="balanced" dir="t"/>
            </a:scene3d>
            <a:sp3d extrusionH="430200" prstMaterial="metal">
              <a:bevelT w="13500" h="13500" prst="angle"/>
              <a:bevelB w="13500" h="13500" prst="angle"/>
              <a:extrusionClr>
                <a:schemeClr val="bg1">
                  <a:lumMod val="65000"/>
                </a:schemeClr>
              </a:extrusionClr>
            </a:sp3d>
          </p:spPr>
          <p:txBody>
            <a:bodyPr>
              <a:flatTx/>
            </a:bodyPr>
            <a:lstStyle/>
            <a:p>
              <a:pPr>
                <a:defRPr/>
              </a:pPr>
              <a:endParaRPr lang="ko-KR" altLang="en-US" sz="1500">
                <a:solidFill>
                  <a:srgbClr val="000000"/>
                </a:solidFill>
                <a:latin typeface="Gulim" panose="020B0600000101010101" pitchFamily="34" charset="-127"/>
                <a:ea typeface="Gulim" panose="020B0600000101010101" pitchFamily="34" charset="-127"/>
              </a:endParaRPr>
            </a:p>
          </p:txBody>
        </p:sp>
        <p:sp>
          <p:nvSpPr>
            <p:cNvPr id="41" name="Text Box 4"/>
            <p:cNvSpPr txBox="1">
              <a:spLocks noChangeArrowheads="1"/>
            </p:cNvSpPr>
            <p:nvPr/>
          </p:nvSpPr>
          <p:spPr bwMode="auto">
            <a:xfrm>
              <a:off x="5497" y="6063"/>
              <a:ext cx="1585"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1800">
                  <a:latin typeface="HY견고딕" pitchFamily="18" charset="-127"/>
                  <a:ea typeface="宋体" panose="02010600030101010101" pitchFamily="2" charset="-122"/>
                </a:rPr>
                <a:t>学生</a:t>
              </a:r>
              <a:endParaRPr kumimoji="0" lang="zh-CN" altLang="en-US" sz="1800">
                <a:latin typeface="HY견고딕" pitchFamily="18" charset="-127"/>
                <a:ea typeface="宋体" panose="02010600030101010101" pitchFamily="2" charset="-122"/>
              </a:endParaRPr>
            </a:p>
          </p:txBody>
        </p:sp>
        <p:sp>
          <p:nvSpPr>
            <p:cNvPr id="42" name="Text Box 4"/>
            <p:cNvSpPr txBox="1">
              <a:spLocks noChangeArrowheads="1"/>
            </p:cNvSpPr>
            <p:nvPr/>
          </p:nvSpPr>
          <p:spPr bwMode="auto">
            <a:xfrm>
              <a:off x="7748" y="2935"/>
              <a:ext cx="1585"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1800">
                  <a:latin typeface="HY견고딕" pitchFamily="18" charset="-127"/>
                  <a:ea typeface="宋体" panose="02010600030101010101" pitchFamily="2" charset="-122"/>
                </a:rPr>
                <a:t>老师</a:t>
              </a:r>
              <a:endParaRPr kumimoji="0" lang="zh-CN" altLang="en-US" sz="1800">
                <a:latin typeface="HY견고딕" pitchFamily="18" charset="-127"/>
                <a:ea typeface="宋体" panose="02010600030101010101" pitchFamily="2" charset="-122"/>
              </a:endParaRPr>
            </a:p>
          </p:txBody>
        </p:sp>
      </p:grpSp>
      <p:sp>
        <p:nvSpPr>
          <p:cNvPr id="43" name="모서리가 둥근 직사각형 12"/>
          <p:cNvSpPr/>
          <p:nvPr/>
        </p:nvSpPr>
        <p:spPr>
          <a:xfrm>
            <a:off x="1295400" y="1710055"/>
            <a:ext cx="1979930" cy="320040"/>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200"/>
          </a:p>
        </p:txBody>
      </p:sp>
      <p:sp>
        <p:nvSpPr>
          <p:cNvPr id="47" name="모서리가 둥근 직사각형 18"/>
          <p:cNvSpPr/>
          <p:nvPr/>
        </p:nvSpPr>
        <p:spPr>
          <a:xfrm>
            <a:off x="5930900" y="3708400"/>
            <a:ext cx="2160905" cy="320040"/>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200"/>
          </a:p>
        </p:txBody>
      </p:sp>
      <p:sp>
        <p:nvSpPr>
          <p:cNvPr id="52" name="文本框 51"/>
          <p:cNvSpPr txBox="1"/>
          <p:nvPr/>
        </p:nvSpPr>
        <p:spPr>
          <a:xfrm>
            <a:off x="1365885" y="1687195"/>
            <a:ext cx="2002790" cy="365760"/>
          </a:xfrm>
          <a:prstGeom prst="rect">
            <a:avLst/>
          </a:prstGeom>
          <a:noFill/>
        </p:spPr>
        <p:txBody>
          <a:bodyPr wrap="square" rtlCol="0">
            <a:spAutoFit/>
          </a:bodyPr>
          <a:p>
            <a:r>
              <a:rPr lang="zh-CN" altLang="en-US"/>
              <a:t>学生预习难度大</a:t>
            </a:r>
            <a:endParaRPr lang="zh-CN" altLang="en-US"/>
          </a:p>
        </p:txBody>
      </p:sp>
      <p:sp>
        <p:nvSpPr>
          <p:cNvPr id="53" name="文本框 52"/>
          <p:cNvSpPr txBox="1"/>
          <p:nvPr/>
        </p:nvSpPr>
        <p:spPr>
          <a:xfrm>
            <a:off x="6022340" y="3685540"/>
            <a:ext cx="2069465" cy="365760"/>
          </a:xfrm>
          <a:prstGeom prst="rect">
            <a:avLst/>
          </a:prstGeom>
          <a:noFill/>
        </p:spPr>
        <p:txBody>
          <a:bodyPr wrap="square" rtlCol="0">
            <a:spAutoFit/>
          </a:bodyPr>
          <a:p>
            <a:r>
              <a:rPr lang="zh-CN" altLang="en-US"/>
              <a:t>老师批改反馈滞后</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down)">
                                      <p:cBhvr>
                                        <p:cTn id="15" dur="500"/>
                                        <p:tgtEl>
                                          <p:spTgt spid="5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down)">
                                      <p:cBhvr>
                                        <p:cTn id="18" dur="500"/>
                                        <p:tgtEl>
                                          <p:spTgt spid="4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up)">
                                      <p:cBhvr>
                                        <p:cTn id="26" dur="500"/>
                                        <p:tgtEl>
                                          <p:spTgt spid="3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up)">
                                      <p:cBhvr>
                                        <p:cTn id="29" dur="500"/>
                                        <p:tgtEl>
                                          <p:spTgt spid="5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500"/>
                                        <p:tgtEl>
                                          <p:spTgt spid="4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up)">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38" grpId="0" animBg="1"/>
      <p:bldP spid="53" grpId="0"/>
      <p:bldP spid="37" grpId="0" animBg="1"/>
      <p:bldP spid="43"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746125" y="70485"/>
            <a:ext cx="467233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rPr>
              <a:t>“</a:t>
            </a:r>
            <a:r>
              <a:rPr kumimoji="0" lang="zh-CN" altLang="en-US" sz="2800">
                <a:solidFill>
                  <a:schemeClr val="bg1"/>
                </a:solidFill>
                <a:latin typeface="叶根友毛笔行书2.0版" panose="02010601030101010101" charset="-122"/>
                <a:ea typeface="叶根友毛笔行书2.0版" panose="02010601030101010101" charset="-122"/>
                <a:sym typeface="+mn-ea"/>
              </a:rPr>
              <a:t>“三案四步”在教学应用中的难题</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Ⅱ</a:t>
            </a:r>
            <a:endParaRPr kumimoji="0" lang="zh-CN" altLang="en-US" sz="2800" b="1">
              <a:latin typeface="HY견명조" pitchFamily="18" charset="-127"/>
              <a:ea typeface="宋体" panose="02010600030101010101" pitchFamily="2" charset="-122"/>
            </a:endParaRPr>
          </a:p>
        </p:txBody>
      </p:sp>
      <p:pic>
        <p:nvPicPr>
          <p:cNvPr id="1073742851" name="图片 1073742850"/>
          <p:cNvPicPr>
            <a:picLocks noRot="1" noChangeAspect="1"/>
          </p:cNvPicPr>
          <p:nvPr/>
        </p:nvPicPr>
        <p:blipFill>
          <a:blip r:embed="rId1">
            <a:lum bright="100000"/>
          </a:blip>
          <a:stretch>
            <a:fillRect/>
          </a:stretch>
        </p:blipFill>
        <p:spPr>
          <a:xfrm>
            <a:off x="1137285" y="1208405"/>
            <a:ext cx="6609715" cy="3681095"/>
          </a:xfrm>
          <a:prstGeom prst="rect">
            <a:avLst/>
          </a:prstGeom>
          <a:noFill/>
          <a:ln w="9525">
            <a:noFill/>
          </a:ln>
        </p:spPr>
      </p:pic>
      <p:sp>
        <p:nvSpPr>
          <p:cNvPr id="2" name="矩形 1"/>
          <p:cNvSpPr/>
          <p:nvPr/>
        </p:nvSpPr>
        <p:spPr>
          <a:xfrm>
            <a:off x="3798570" y="1208405"/>
            <a:ext cx="1443990" cy="360045"/>
          </a:xfrm>
          <a:prstGeom prst="rect">
            <a:avLst/>
          </a:prstGeom>
          <a:noFill/>
          <a:ln w="60325">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746125" y="70485"/>
            <a:ext cx="467233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rPr>
              <a:t>“</a:t>
            </a:r>
            <a:r>
              <a:rPr kumimoji="0" lang="zh-CN" altLang="en-US" sz="2800">
                <a:solidFill>
                  <a:schemeClr val="bg1"/>
                </a:solidFill>
                <a:latin typeface="叶根友毛笔行书2.0版" panose="02010601030101010101" charset="-122"/>
                <a:ea typeface="叶根友毛笔行书2.0版" panose="02010601030101010101" charset="-122"/>
                <a:sym typeface="+mn-ea"/>
              </a:rPr>
              <a:t>“三案四步”在教学应用中的难题</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Ⅱ</a:t>
            </a:r>
            <a:endParaRPr kumimoji="0" lang="zh-CN" altLang="en-US" sz="2800" b="1">
              <a:latin typeface="HY견명조" pitchFamily="18" charset="-127"/>
              <a:ea typeface="宋体" panose="02010600030101010101" pitchFamily="2" charset="-122"/>
            </a:endParaRPr>
          </a:p>
        </p:txBody>
      </p:sp>
      <p:sp>
        <p:nvSpPr>
          <p:cNvPr id="10" name="Rectangle 10"/>
          <p:cNvSpPr>
            <a:spLocks noChangeArrowheads="1"/>
          </p:cNvSpPr>
          <p:nvPr/>
        </p:nvSpPr>
        <p:spPr bwMode="auto">
          <a:xfrm>
            <a:off x="895985" y="1998980"/>
            <a:ext cx="1770380" cy="2112010"/>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11" name="Rectangle 11"/>
          <p:cNvSpPr>
            <a:spLocks noChangeArrowheads="1"/>
          </p:cNvSpPr>
          <p:nvPr/>
        </p:nvSpPr>
        <p:spPr bwMode="auto">
          <a:xfrm>
            <a:off x="2666365" y="1998980"/>
            <a:ext cx="1746250" cy="2112010"/>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12" name="Rectangle 12"/>
          <p:cNvSpPr>
            <a:spLocks noChangeArrowheads="1"/>
          </p:cNvSpPr>
          <p:nvPr/>
        </p:nvSpPr>
        <p:spPr bwMode="auto">
          <a:xfrm>
            <a:off x="4417695" y="1998345"/>
            <a:ext cx="1749425" cy="2112645"/>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13" name="Rectangle 13"/>
          <p:cNvSpPr>
            <a:spLocks noChangeArrowheads="1"/>
          </p:cNvSpPr>
          <p:nvPr/>
        </p:nvSpPr>
        <p:spPr bwMode="auto">
          <a:xfrm>
            <a:off x="6167120" y="1998345"/>
            <a:ext cx="1755140" cy="2143125"/>
          </a:xfrm>
          <a:prstGeom prst="rect">
            <a:avLst/>
          </a:prstGeom>
          <a:gradFill flip="none" rotWithShape="1">
            <a:gsLst>
              <a:gs pos="0">
                <a:schemeClr val="tx1">
                  <a:alpha val="66000"/>
                </a:schemeClr>
              </a:gs>
              <a:gs pos="54000">
                <a:schemeClr val="tx1">
                  <a:alpha val="28000"/>
                </a:schemeClr>
              </a:gs>
              <a:gs pos="100000">
                <a:schemeClr val="tx1">
                  <a:alpha val="0"/>
                </a:schemeClr>
              </a:gs>
            </a:gsLst>
            <a:lin ang="5400000" scaled="1"/>
            <a:tileRect/>
          </a:gradFill>
          <a:ln>
            <a:noFill/>
          </a:ln>
          <a:scene3d>
            <a:camera prst="orthographicFront"/>
            <a:lightRig rig="threePt" dir="t"/>
          </a:scene3d>
          <a:sp3d prstMaterial="dkEdge">
            <a:bevelT w="15875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200" dirty="0"/>
          </a:p>
        </p:txBody>
      </p:sp>
      <p:sp>
        <p:nvSpPr>
          <p:cNvPr id="3" name="Rectangle 5"/>
          <p:cNvSpPr>
            <a:spLocks noChangeArrowheads="1"/>
          </p:cNvSpPr>
          <p:nvPr/>
        </p:nvSpPr>
        <p:spPr bwMode="auto">
          <a:xfrm>
            <a:off x="911860" y="1378585"/>
            <a:ext cx="1754505"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4" name="Rectangle 6"/>
          <p:cNvSpPr>
            <a:spLocks noChangeArrowheads="1"/>
          </p:cNvSpPr>
          <p:nvPr/>
        </p:nvSpPr>
        <p:spPr bwMode="auto">
          <a:xfrm>
            <a:off x="4411980" y="1378585"/>
            <a:ext cx="1755140"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5" name="Rectangle 7"/>
          <p:cNvSpPr>
            <a:spLocks noChangeArrowheads="1"/>
          </p:cNvSpPr>
          <p:nvPr/>
        </p:nvSpPr>
        <p:spPr bwMode="auto">
          <a:xfrm>
            <a:off x="6167120" y="1378585"/>
            <a:ext cx="1755140"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6" name="Rectangle 8"/>
          <p:cNvSpPr>
            <a:spLocks noChangeArrowheads="1"/>
          </p:cNvSpPr>
          <p:nvPr/>
        </p:nvSpPr>
        <p:spPr bwMode="auto">
          <a:xfrm>
            <a:off x="2666365" y="1378585"/>
            <a:ext cx="1751330" cy="47371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10269" name="Text Box 4"/>
          <p:cNvSpPr txBox="1">
            <a:spLocks noChangeArrowheads="1"/>
          </p:cNvSpPr>
          <p:nvPr/>
        </p:nvSpPr>
        <p:spPr bwMode="auto">
          <a:xfrm>
            <a:off x="1244600" y="1448435"/>
            <a:ext cx="1066800"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导</a:t>
            </a:r>
            <a:endParaRPr kumimoji="0" lang="zh-CN" altLang="en-US" sz="2800">
              <a:latin typeface="HY견고딕" pitchFamily="18" charset="-127"/>
              <a:ea typeface="宋体" panose="02010600030101010101" pitchFamily="2" charset="-122"/>
            </a:endParaRPr>
          </a:p>
        </p:txBody>
      </p:sp>
      <p:sp>
        <p:nvSpPr>
          <p:cNvPr id="10270" name="Text Box 4"/>
          <p:cNvSpPr txBox="1">
            <a:spLocks noChangeArrowheads="1"/>
          </p:cNvSpPr>
          <p:nvPr/>
        </p:nvSpPr>
        <p:spPr bwMode="auto">
          <a:xfrm>
            <a:off x="3008630" y="1448435"/>
            <a:ext cx="1067435"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探</a:t>
            </a:r>
            <a:endParaRPr kumimoji="0" lang="zh-CN" altLang="en-US" sz="2800">
              <a:latin typeface="HY견고딕" pitchFamily="18" charset="-127"/>
              <a:ea typeface="宋体" panose="02010600030101010101" pitchFamily="2" charset="-122"/>
            </a:endParaRPr>
          </a:p>
        </p:txBody>
      </p:sp>
      <p:sp>
        <p:nvSpPr>
          <p:cNvPr id="10271" name="Text Box 4"/>
          <p:cNvSpPr txBox="1">
            <a:spLocks noChangeArrowheads="1"/>
          </p:cNvSpPr>
          <p:nvPr/>
        </p:nvSpPr>
        <p:spPr bwMode="auto">
          <a:xfrm>
            <a:off x="4914900" y="1448435"/>
            <a:ext cx="748665"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议</a:t>
            </a:r>
            <a:endParaRPr kumimoji="0" lang="zh-CN" altLang="en-US" sz="2800">
              <a:latin typeface="HY견고딕" pitchFamily="18" charset="-127"/>
              <a:ea typeface="宋体" panose="02010600030101010101" pitchFamily="2" charset="-122"/>
            </a:endParaRPr>
          </a:p>
        </p:txBody>
      </p:sp>
      <p:sp>
        <p:nvSpPr>
          <p:cNvPr id="10272" name="Text Box 4"/>
          <p:cNvSpPr txBox="1">
            <a:spLocks noChangeArrowheads="1"/>
          </p:cNvSpPr>
          <p:nvPr/>
        </p:nvSpPr>
        <p:spPr bwMode="auto">
          <a:xfrm>
            <a:off x="6513195" y="1447800"/>
            <a:ext cx="1062990" cy="33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latin typeface="HY견고딕" pitchFamily="18" charset="-127"/>
                <a:ea typeface="宋体" panose="02010600030101010101" pitchFamily="2" charset="-122"/>
              </a:rPr>
              <a:t>练</a:t>
            </a:r>
            <a:endParaRPr kumimoji="0" lang="zh-CN" altLang="en-US" sz="2800">
              <a:latin typeface="HY견고딕" pitchFamily="18" charset="-127"/>
              <a:ea typeface="宋体" panose="02010600030101010101" pitchFamily="2" charset="-122"/>
            </a:endParaRPr>
          </a:p>
        </p:txBody>
      </p:sp>
      <p:sp>
        <p:nvSpPr>
          <p:cNvPr id="10277" name="Text Box 4"/>
          <p:cNvSpPr txBox="1">
            <a:spLocks noChangeArrowheads="1"/>
          </p:cNvSpPr>
          <p:nvPr/>
        </p:nvSpPr>
        <p:spPr bwMode="auto">
          <a:xfrm flipH="1">
            <a:off x="911860" y="1998345"/>
            <a:ext cx="1754505" cy="201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传统的引入已经很难激发起同学们的学习欲望</a:t>
            </a:r>
            <a:endParaRPr kumimoji="0" lang="zh-CN" altLang="en-US" sz="2400">
              <a:solidFill>
                <a:schemeClr val="bg1"/>
              </a:solidFill>
              <a:latin typeface="HY견고딕" pitchFamily="18" charset="-127"/>
              <a:ea typeface="宋体" panose="02010600030101010101" pitchFamily="2" charset="-122"/>
            </a:endParaRPr>
          </a:p>
        </p:txBody>
      </p:sp>
      <p:sp>
        <p:nvSpPr>
          <p:cNvPr id="10278" name="Text Box 4"/>
          <p:cNvSpPr txBox="1">
            <a:spLocks noChangeArrowheads="1"/>
          </p:cNvSpPr>
          <p:nvPr/>
        </p:nvSpPr>
        <p:spPr bwMode="auto">
          <a:xfrm flipH="1">
            <a:off x="2666365" y="1998345"/>
            <a:ext cx="1746250" cy="201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自主学习探究讨论的过程中很容易变成不对等的交流</a:t>
            </a:r>
            <a:endParaRPr kumimoji="0" lang="zh-CN" altLang="en-US" sz="2400">
              <a:solidFill>
                <a:schemeClr val="bg1"/>
              </a:solidFill>
              <a:latin typeface="HY견고딕" pitchFamily="18" charset="-127"/>
              <a:ea typeface="宋体" panose="02010600030101010101" pitchFamily="2" charset="-122"/>
            </a:endParaRPr>
          </a:p>
        </p:txBody>
      </p:sp>
      <p:sp>
        <p:nvSpPr>
          <p:cNvPr id="10279" name="Text Box 4"/>
          <p:cNvSpPr txBox="1">
            <a:spLocks noChangeArrowheads="1"/>
          </p:cNvSpPr>
          <p:nvPr/>
        </p:nvSpPr>
        <p:spPr bwMode="auto">
          <a:xfrm flipH="1">
            <a:off x="4417695" y="1998345"/>
            <a:ext cx="174879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课堂会变成能力强的同学独奏曲</a:t>
            </a:r>
            <a:endParaRPr kumimoji="0" lang="zh-CN" altLang="en-US" sz="2400">
              <a:solidFill>
                <a:schemeClr val="bg1"/>
              </a:solidFill>
              <a:latin typeface="HY견고딕" pitchFamily="18" charset="-127"/>
              <a:ea typeface="宋体" panose="02010600030101010101" pitchFamily="2" charset="-122"/>
            </a:endParaRPr>
          </a:p>
        </p:txBody>
      </p:sp>
      <p:sp>
        <p:nvSpPr>
          <p:cNvPr id="10280" name="Text Box 4"/>
          <p:cNvSpPr txBox="1">
            <a:spLocks noChangeArrowheads="1"/>
          </p:cNvSpPr>
          <p:nvPr/>
        </p:nvSpPr>
        <p:spPr bwMode="auto">
          <a:xfrm flipH="1">
            <a:off x="6167755" y="1998345"/>
            <a:ext cx="175450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indent="0" eaLnBrk="1" latinLnBrk="0" hangingPunct="1">
              <a:spcBef>
                <a:spcPct val="50000"/>
              </a:spcBef>
              <a:buFont typeface="Arial" panose="020B0604020202020204" pitchFamily="34" charset="0"/>
              <a:buNone/>
            </a:pPr>
            <a:r>
              <a:rPr kumimoji="0" lang="zh-CN" altLang="en-US" sz="2400">
                <a:solidFill>
                  <a:schemeClr val="bg1"/>
                </a:solidFill>
                <a:latin typeface="HY견고딕" pitchFamily="18" charset="-127"/>
                <a:ea typeface="宋体" panose="02010600030101010101" pitchFamily="2" charset="-122"/>
              </a:rPr>
              <a:t>批改往往不够及时全面矫正针对性不强</a:t>
            </a:r>
            <a:endParaRPr kumimoji="0" lang="zh-CN" altLang="en-US" sz="2400">
              <a:solidFill>
                <a:schemeClr val="bg1"/>
              </a:solidFill>
              <a:latin typeface="HY견고딕" pitchFamily="18" charset="-127"/>
              <a:ea typeface="宋体" panose="02010600030101010101" pitchFamily="2" charset="-122"/>
            </a:endParaRPr>
          </a:p>
        </p:txBody>
      </p:sp>
      <p:sp>
        <p:nvSpPr>
          <p:cNvPr id="17" name="AutoShape 18"/>
          <p:cNvSpPr>
            <a:spLocks noChangeArrowheads="1"/>
          </p:cNvSpPr>
          <p:nvPr/>
        </p:nvSpPr>
        <p:spPr bwMode="auto">
          <a:xfrm>
            <a:off x="908050" y="1783080"/>
            <a:ext cx="7199630" cy="268605"/>
          </a:xfrm>
          <a:prstGeom prst="rightArrow">
            <a:avLst>
              <a:gd name="adj1" fmla="val 50000"/>
              <a:gd name="adj2" fmla="val 61198"/>
            </a:avLst>
          </a:prstGeom>
          <a:gradFill flip="none" rotWithShape="1">
            <a:gsLst>
              <a:gs pos="0">
                <a:schemeClr val="accent6"/>
              </a:gs>
              <a:gs pos="100000">
                <a:srgbClr val="FFC000"/>
              </a:gs>
            </a:gsLst>
            <a:lin ang="162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kumimoji="0" lang="en-US" altLang="ko-KR" sz="100" dirty="0"/>
          </a:p>
        </p:txBody>
      </p:sp>
      <p:sp>
        <p:nvSpPr>
          <p:cNvPr id="20" name="AutoShape 18"/>
          <p:cNvSpPr>
            <a:spLocks noChangeArrowheads="1"/>
          </p:cNvSpPr>
          <p:nvPr/>
        </p:nvSpPr>
        <p:spPr bwMode="auto">
          <a:xfrm>
            <a:off x="895985" y="4324985"/>
            <a:ext cx="7199630" cy="268605"/>
          </a:xfrm>
          <a:prstGeom prst="rightArrow">
            <a:avLst>
              <a:gd name="adj1" fmla="val 50000"/>
              <a:gd name="adj2" fmla="val 61198"/>
            </a:avLst>
          </a:prstGeom>
          <a:gradFill flip="none" rotWithShape="1">
            <a:gsLst>
              <a:gs pos="0">
                <a:schemeClr val="accent6"/>
              </a:gs>
              <a:gs pos="100000">
                <a:srgbClr val="FFC000"/>
              </a:gs>
            </a:gsLst>
            <a:lin ang="162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90000"/>
              </a:lnSpc>
              <a:defRPr/>
            </a:pPr>
            <a:endParaRPr kumimoji="0" lang="en-US" altLang="ko-KR" sz="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77">
                                            <p:txEl>
                                              <p:pRg st="0" end="0"/>
                                            </p:txEl>
                                          </p:spTgt>
                                        </p:tgtEl>
                                        <p:attrNameLst>
                                          <p:attrName>style.visibility</p:attrName>
                                        </p:attrNameLst>
                                      </p:cBhvr>
                                      <p:to>
                                        <p:strVal val="visible"/>
                                      </p:to>
                                    </p:set>
                                    <p:animEffect transition="in" filter="wipe(up)">
                                      <p:cBhvr>
                                        <p:cTn id="7" dur="500"/>
                                        <p:tgtEl>
                                          <p:spTgt spid="102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78">
                                            <p:txEl>
                                              <p:pRg st="0" end="0"/>
                                            </p:txEl>
                                          </p:spTgt>
                                        </p:tgtEl>
                                        <p:attrNameLst>
                                          <p:attrName>style.visibility</p:attrName>
                                        </p:attrNameLst>
                                      </p:cBhvr>
                                      <p:to>
                                        <p:strVal val="visible"/>
                                      </p:to>
                                    </p:set>
                                    <p:animEffect transition="in" filter="wipe(up)">
                                      <p:cBhvr>
                                        <p:cTn id="12" dur="500"/>
                                        <p:tgtEl>
                                          <p:spTgt spid="102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279">
                                            <p:txEl>
                                              <p:pRg st="0" end="0"/>
                                            </p:txEl>
                                          </p:spTgt>
                                        </p:tgtEl>
                                        <p:attrNameLst>
                                          <p:attrName>style.visibility</p:attrName>
                                        </p:attrNameLst>
                                      </p:cBhvr>
                                      <p:to>
                                        <p:strVal val="visible"/>
                                      </p:to>
                                    </p:set>
                                    <p:animEffect transition="in" filter="wipe(up)">
                                      <p:cBhvr>
                                        <p:cTn id="17" dur="500"/>
                                        <p:tgtEl>
                                          <p:spTgt spid="1027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280">
                                            <p:txEl>
                                              <p:pRg st="0" end="0"/>
                                            </p:txEl>
                                          </p:spTgt>
                                        </p:tgtEl>
                                        <p:attrNameLst>
                                          <p:attrName>style.visibility</p:attrName>
                                        </p:attrNameLst>
                                      </p:cBhvr>
                                      <p:to>
                                        <p:strVal val="visible"/>
                                      </p:to>
                                    </p:set>
                                    <p:animEffect transition="in" filter="wipe(up)">
                                      <p:cBhvr>
                                        <p:cTn id="22" dur="500"/>
                                        <p:tgtEl>
                                          <p:spTgt spid="102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746125" y="70485"/>
            <a:ext cx="467233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rPr>
              <a:t>“</a:t>
            </a:r>
            <a:r>
              <a:rPr kumimoji="0" lang="zh-CN" altLang="en-US" sz="2800">
                <a:solidFill>
                  <a:schemeClr val="bg1"/>
                </a:solidFill>
                <a:latin typeface="叶根友毛笔行书2.0版" panose="02010601030101010101" charset="-122"/>
                <a:ea typeface="叶根友毛笔行书2.0版" panose="02010601030101010101" charset="-122"/>
                <a:sym typeface="+mn-ea"/>
              </a:rPr>
              <a:t>“三案四步”在教学应用中的难题</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Ⅱ</a:t>
            </a:r>
            <a:endParaRPr kumimoji="0" lang="zh-CN" altLang="en-US" sz="2800" b="1">
              <a:latin typeface="HY견명조" pitchFamily="18" charset="-127"/>
              <a:ea typeface="宋体" panose="02010600030101010101" pitchFamily="2" charset="-122"/>
            </a:endParaRPr>
          </a:p>
        </p:txBody>
      </p:sp>
      <p:pic>
        <p:nvPicPr>
          <p:cNvPr id="1073742851" name="图片 1073742850"/>
          <p:cNvPicPr>
            <a:picLocks noRot="1" noChangeAspect="1"/>
          </p:cNvPicPr>
          <p:nvPr/>
        </p:nvPicPr>
        <p:blipFill>
          <a:blip r:embed="rId1">
            <a:lum bright="100000"/>
          </a:blip>
          <a:stretch>
            <a:fillRect/>
          </a:stretch>
        </p:blipFill>
        <p:spPr>
          <a:xfrm>
            <a:off x="1137285" y="1208405"/>
            <a:ext cx="6609715" cy="3681095"/>
          </a:xfrm>
          <a:prstGeom prst="rect">
            <a:avLst/>
          </a:prstGeom>
          <a:noFill/>
          <a:ln w="9525">
            <a:noFill/>
          </a:ln>
        </p:spPr>
      </p:pic>
      <p:sp>
        <p:nvSpPr>
          <p:cNvPr id="2" name="矩形 1"/>
          <p:cNvSpPr/>
          <p:nvPr/>
        </p:nvSpPr>
        <p:spPr>
          <a:xfrm>
            <a:off x="6365875" y="1208405"/>
            <a:ext cx="1380490" cy="360045"/>
          </a:xfrm>
          <a:prstGeom prst="rect">
            <a:avLst/>
          </a:prstGeom>
          <a:noFill/>
          <a:ln w="60325">
            <a:solidFill>
              <a:srgbClr val="FF000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4"/>
          <p:cNvSpPr txBox="1">
            <a:spLocks noChangeArrowheads="1"/>
          </p:cNvSpPr>
          <p:nvPr/>
        </p:nvSpPr>
        <p:spPr bwMode="auto">
          <a:xfrm flipH="1">
            <a:off x="746125" y="70485"/>
            <a:ext cx="467233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a:solidFill>
                  <a:schemeClr val="bg1"/>
                </a:solidFill>
                <a:latin typeface="叶根友毛笔行书2.0版" panose="02010601030101010101" charset="-122"/>
                <a:ea typeface="叶根友毛笔行书2.0版" panose="02010601030101010101" charset="-122"/>
              </a:rPr>
              <a:t>“</a:t>
            </a:r>
            <a:r>
              <a:rPr kumimoji="0" lang="zh-CN" altLang="en-US" sz="2800">
                <a:solidFill>
                  <a:schemeClr val="bg1"/>
                </a:solidFill>
                <a:latin typeface="叶根友毛笔行书2.0版" panose="02010601030101010101" charset="-122"/>
                <a:ea typeface="叶根友毛笔行书2.0版" panose="02010601030101010101" charset="-122"/>
                <a:sym typeface="+mn-ea"/>
              </a:rPr>
              <a:t>“三案四步”在教学应用中的难题</a:t>
            </a:r>
            <a:endParaRPr kumimoji="0" lang="zh-CN" altLang="en-US" sz="2800">
              <a:solidFill>
                <a:schemeClr val="bg1"/>
              </a:solidFill>
              <a:latin typeface="叶根友毛笔行书2.0版" panose="02010601030101010101" charset="-122"/>
              <a:ea typeface="叶根友毛笔行书2.0版" panose="02010601030101010101" charset="-122"/>
            </a:endParaRPr>
          </a:p>
        </p:txBody>
      </p:sp>
      <p:sp>
        <p:nvSpPr>
          <p:cNvPr id="51" name="모서리가 둥근 직사각형 50"/>
          <p:cNvSpPr/>
          <p:nvPr/>
        </p:nvSpPr>
        <p:spPr>
          <a:xfrm>
            <a:off x="62865" y="25400"/>
            <a:ext cx="683260" cy="42418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2800" b="1"/>
          </a:p>
        </p:txBody>
      </p:sp>
      <p:sp>
        <p:nvSpPr>
          <p:cNvPr id="8217" name="Text Box 4"/>
          <p:cNvSpPr txBox="1">
            <a:spLocks noChangeArrowheads="1"/>
          </p:cNvSpPr>
          <p:nvPr/>
        </p:nvSpPr>
        <p:spPr bwMode="auto">
          <a:xfrm>
            <a:off x="139700" y="30480"/>
            <a:ext cx="525145"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algn="ctr" eaLnBrk="1" latinLnBrk="0" hangingPunct="1">
              <a:spcBef>
                <a:spcPct val="50000"/>
              </a:spcBef>
            </a:pPr>
            <a:r>
              <a:rPr kumimoji="0" lang="zh-CN" altLang="en-US" sz="2800" b="1">
                <a:latin typeface="HY견명조" pitchFamily="18" charset="-127"/>
                <a:ea typeface="宋体" panose="02010600030101010101" pitchFamily="2" charset="-122"/>
              </a:rPr>
              <a:t>Ⅱ</a:t>
            </a:r>
            <a:endParaRPr kumimoji="0" lang="zh-CN" altLang="en-US" sz="2800" b="1">
              <a:latin typeface="HY견명조" pitchFamily="18" charset="-127"/>
              <a:ea typeface="宋体" panose="02010600030101010101" pitchFamily="2" charset="-122"/>
            </a:endParaRPr>
          </a:p>
        </p:txBody>
      </p:sp>
      <p:sp>
        <p:nvSpPr>
          <p:cNvPr id="12" name="모서리가 둥근 직사각형 11"/>
          <p:cNvSpPr/>
          <p:nvPr/>
        </p:nvSpPr>
        <p:spPr>
          <a:xfrm>
            <a:off x="1080770" y="1725295"/>
            <a:ext cx="2192655" cy="514985"/>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kumimoji="0" lang="zh-CN" altLang="ko-KR" sz="100"/>
          </a:p>
        </p:txBody>
      </p:sp>
      <p:sp>
        <p:nvSpPr>
          <p:cNvPr id="15" name="모서리가 둥근 직사각형 14"/>
          <p:cNvSpPr/>
          <p:nvPr/>
        </p:nvSpPr>
        <p:spPr>
          <a:xfrm>
            <a:off x="3651250" y="2590165"/>
            <a:ext cx="2194560" cy="515620"/>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kumimoji="0" lang="ko-KR" altLang="en-US" sz="100"/>
          </a:p>
        </p:txBody>
      </p:sp>
      <p:sp>
        <p:nvSpPr>
          <p:cNvPr id="18" name="모서리가 둥근 직사각형 17"/>
          <p:cNvSpPr/>
          <p:nvPr/>
        </p:nvSpPr>
        <p:spPr>
          <a:xfrm>
            <a:off x="6341110" y="3538220"/>
            <a:ext cx="2193925" cy="515620"/>
          </a:xfrm>
          <a:prstGeom prst="roundRect">
            <a:avLst/>
          </a:prstGeom>
          <a:gradFill flip="none" rotWithShape="1">
            <a:gsLst>
              <a:gs pos="0">
                <a:srgbClr val="FFC000"/>
              </a:gs>
              <a:gs pos="100000">
                <a:srgbClr val="FFFF00"/>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r>
              <a:rPr lang="zh-CN" altLang="en-US" sz="100">
                <a:sym typeface="+mn-ea"/>
              </a:rPr>
              <a:t>学生不能及时巩固</a:t>
            </a:r>
            <a:endParaRPr kumimoji="0" lang="ko-KR" altLang="en-US" sz="100"/>
          </a:p>
        </p:txBody>
      </p:sp>
      <p:sp>
        <p:nvSpPr>
          <p:cNvPr id="19473" name="Freeform 7"/>
          <p:cNvSpPr/>
          <p:nvPr/>
        </p:nvSpPr>
        <p:spPr bwMode="gray">
          <a:xfrm rot="2160000">
            <a:off x="3520700" y="1737060"/>
            <a:ext cx="858592" cy="578746"/>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FFC000">
                  <a:alpha val="31000"/>
                </a:srgbClr>
              </a:gs>
              <a:gs pos="100000">
                <a:srgbClr val="FFC000"/>
              </a:gs>
            </a:gsLst>
            <a:lin ang="0" scaled="1"/>
          </a:gradFill>
          <a:ln>
            <a:noFill/>
          </a:ln>
          <a:extLst>
            <a:ext uri="{91240B29-F687-4F45-9708-019B960494DF}">
              <a14:hiddenLine xmlns:a14="http://schemas.microsoft.com/office/drawing/2010/main" w="12700">
                <a:solidFill>
                  <a:srgbClr val="000000"/>
                </a:solidFill>
                <a:round/>
              </a14:hiddenLine>
            </a:ext>
          </a:extLst>
        </p:spPr>
        <p:txBody>
          <a:bodyPr/>
          <a:p>
            <a:endParaRPr kumimoji="0" lang="ko-KR" altLang="en-US" sz="100">
              <a:latin typeface="Malgun Gothic" panose="020B0503020000020004" pitchFamily="50" charset="-127"/>
              <a:ea typeface="Malgun Gothic" panose="020B0503020000020004" pitchFamily="50" charset="-127"/>
            </a:endParaRPr>
          </a:p>
        </p:txBody>
      </p:sp>
      <p:sp>
        <p:nvSpPr>
          <p:cNvPr id="19474" name="Freeform 7"/>
          <p:cNvSpPr/>
          <p:nvPr/>
        </p:nvSpPr>
        <p:spPr bwMode="gray">
          <a:xfrm rot="3060000">
            <a:off x="6020654" y="2670402"/>
            <a:ext cx="858593" cy="578746"/>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FFC000">
                  <a:alpha val="31000"/>
                </a:srgbClr>
              </a:gs>
              <a:gs pos="100000">
                <a:srgbClr val="FFC000"/>
              </a:gs>
            </a:gsLst>
            <a:lin ang="0" scaled="1"/>
          </a:gradFill>
          <a:ln>
            <a:noFill/>
          </a:ln>
          <a:extLst>
            <a:ext uri="{91240B29-F687-4F45-9708-019B960494DF}">
              <a14:hiddenLine xmlns:a14="http://schemas.microsoft.com/office/drawing/2010/main" w="12700">
                <a:solidFill>
                  <a:srgbClr val="000000"/>
                </a:solidFill>
                <a:round/>
              </a14:hiddenLine>
            </a:ext>
          </a:extLst>
        </p:spPr>
        <p:txBody>
          <a:bodyPr/>
          <a:p>
            <a:endParaRPr kumimoji="0" lang="ko-KR" altLang="en-US" sz="100">
              <a:latin typeface="Malgun Gothic" panose="020B0503020000020004" pitchFamily="50" charset="-127"/>
              <a:ea typeface="Malgun Gothic" panose="020B0503020000020004" pitchFamily="50" charset="-127"/>
            </a:endParaRPr>
          </a:p>
        </p:txBody>
      </p:sp>
      <p:sp>
        <p:nvSpPr>
          <p:cNvPr id="3" name="文本框 2"/>
          <p:cNvSpPr txBox="1"/>
          <p:nvPr/>
        </p:nvSpPr>
        <p:spPr>
          <a:xfrm>
            <a:off x="1123950" y="1799590"/>
            <a:ext cx="2040890" cy="365760"/>
          </a:xfrm>
          <a:prstGeom prst="rect">
            <a:avLst/>
          </a:prstGeom>
          <a:noFill/>
        </p:spPr>
        <p:txBody>
          <a:bodyPr wrap="square" rtlCol="0">
            <a:spAutoFit/>
          </a:bodyPr>
          <a:p>
            <a:r>
              <a:rPr lang="zh-CN" altLang="en-US"/>
              <a:t>学生不能及时巩固</a:t>
            </a:r>
            <a:endParaRPr lang="zh-CN" altLang="en-US"/>
          </a:p>
        </p:txBody>
      </p:sp>
      <p:sp>
        <p:nvSpPr>
          <p:cNvPr id="4" name="文本框 3"/>
          <p:cNvSpPr txBox="1"/>
          <p:nvPr/>
        </p:nvSpPr>
        <p:spPr>
          <a:xfrm>
            <a:off x="3742690" y="2665095"/>
            <a:ext cx="2011680" cy="365760"/>
          </a:xfrm>
          <a:prstGeom prst="rect">
            <a:avLst/>
          </a:prstGeom>
          <a:noFill/>
        </p:spPr>
        <p:txBody>
          <a:bodyPr wrap="none" rtlCol="0" anchor="t">
            <a:spAutoFit/>
          </a:bodyPr>
          <a:p>
            <a:pPr algn="l"/>
            <a:r>
              <a:rPr lang="zh-CN" altLang="en-US"/>
              <a:t>老师批改反馈滞后</a:t>
            </a:r>
            <a:endParaRPr lang="zh-CN" altLang="en-US"/>
          </a:p>
        </p:txBody>
      </p:sp>
      <p:sp>
        <p:nvSpPr>
          <p:cNvPr id="5" name="文本框 4"/>
          <p:cNvSpPr txBox="1"/>
          <p:nvPr/>
        </p:nvSpPr>
        <p:spPr>
          <a:xfrm>
            <a:off x="6341110" y="3613150"/>
            <a:ext cx="2011680" cy="365760"/>
          </a:xfrm>
          <a:prstGeom prst="rect">
            <a:avLst/>
          </a:prstGeom>
          <a:noFill/>
        </p:spPr>
        <p:txBody>
          <a:bodyPr wrap="none" rtlCol="0" anchor="t">
            <a:spAutoFit/>
          </a:bodyPr>
          <a:p>
            <a:pPr algn="l"/>
            <a:r>
              <a:rPr lang="zh-CN" altLang="en-US"/>
              <a:t>课堂效果大打折扣</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473"/>
                                        </p:tgtEl>
                                        <p:attrNameLst>
                                          <p:attrName>style.visibility</p:attrName>
                                        </p:attrNameLst>
                                      </p:cBhvr>
                                      <p:to>
                                        <p:strVal val="visible"/>
                                      </p:to>
                                    </p:set>
                                    <p:animEffect transition="in" filter="wipe(left)">
                                      <p:cBhvr>
                                        <p:cTn id="15" dur="500"/>
                                        <p:tgtEl>
                                          <p:spTgt spid="1947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474"/>
                                        </p:tgtEl>
                                        <p:attrNameLst>
                                          <p:attrName>style.visibility</p:attrName>
                                        </p:attrNameLst>
                                      </p:cBhvr>
                                      <p:to>
                                        <p:strVal val="visible"/>
                                      </p:to>
                                    </p:set>
                                    <p:animEffect transition="in" filter="wipe(left)">
                                      <p:cBhvr>
                                        <p:cTn id="28" dur="500"/>
                                        <p:tgtEl>
                                          <p:spTgt spid="1947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19473" grpId="0" animBg="1"/>
      <p:bldP spid="4" grpId="0"/>
      <p:bldP spid="15" grpId="0" animBg="1"/>
      <p:bldP spid="19474" grpId="0" animBg="1"/>
      <p:bldP spid="5" grpId="0"/>
      <p:bldP spid="18" grpId="0" animBg="1"/>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1870</Words>
  <Application>WPS 演示</Application>
  <PresentationFormat>全屏显示(4:3)</PresentationFormat>
  <Paragraphs>317</Paragraphs>
  <Slides>26</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26</vt:i4>
      </vt:variant>
    </vt:vector>
  </HeadingPairs>
  <TitlesOfParts>
    <vt:vector size="40" baseType="lpstr">
      <vt:lpstr>Arial</vt:lpstr>
      <vt:lpstr>宋体</vt:lpstr>
      <vt:lpstr>Wingdings</vt:lpstr>
      <vt:lpstr>Gulim</vt:lpstr>
      <vt:lpstr>Malgun Gothic</vt:lpstr>
      <vt:lpstr>HY견고딕</vt:lpstr>
      <vt:lpstr>汉仪中圆简</vt:lpstr>
      <vt:lpstr>微软雅黑</vt:lpstr>
      <vt:lpstr>Calibri</vt:lpstr>
      <vt:lpstr>叶根友毛笔行书2.0版</vt:lpstr>
      <vt:lpstr>HY견명조</vt:lpstr>
      <vt:lpstr>HY헤드라인M</vt:lpstr>
      <vt:lpstr>Office 테마</vt:lpstr>
      <vt:lpstr>1_Office 테마</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dc:title>
  <dc:creator>FEI</dc:creator>
  <cp:lastModifiedBy>Administrator</cp:lastModifiedBy>
  <cp:revision>58</cp:revision>
  <dcterms:created xsi:type="dcterms:W3CDTF">2009-01-12T01:27:00Z</dcterms:created>
  <dcterms:modified xsi:type="dcterms:W3CDTF">2016-08-01T05:37:39Z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